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8">
  <p:sldMasterIdLst>
    <p:sldMasterId id="2147483648" r:id="rId4"/>
    <p:sldMasterId id="2147483660" r:id="rId5"/>
    <p:sldMasterId id="2147483698" r:id="rId6"/>
  </p:sldMasterIdLst>
  <p:notesMasterIdLst>
    <p:notesMasterId r:id="rId11"/>
  </p:notesMasterIdLst>
  <p:sldIdLst>
    <p:sldId id="307" r:id="rId7"/>
    <p:sldId id="382" r:id="rId8"/>
    <p:sldId id="365" r:id="rId9"/>
    <p:sldId id="383" r:id="rId10"/>
  </p:sldIdLst>
  <p:sldSz cx="9144000" cy="6858000" type="screen4x3"/>
  <p:notesSz cx="6888163" cy="100187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81BD"/>
    <a:srgbClr val="0091C9"/>
    <a:srgbClr val="2DAAE1"/>
    <a:srgbClr val="0571BB"/>
    <a:srgbClr val="0463A4"/>
    <a:srgbClr val="00ADC6"/>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70" autoAdjust="0"/>
    <p:restoredTop sz="88695" autoAdjust="0"/>
  </p:normalViewPr>
  <p:slideViewPr>
    <p:cSldViewPr snapToGrid="0" snapToObjects="1">
      <p:cViewPr varScale="1">
        <p:scale>
          <a:sx n="44" d="100"/>
          <a:sy n="44" d="100"/>
        </p:scale>
        <p:origin x="1194" y="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tableStyles" Target="tableStyles.xml"/><Relationship Id="rId10" Type="http://schemas.openxmlformats.org/officeDocument/2006/relationships/slide" Target="slides/slide4.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871" cy="500936"/>
          </a:xfrm>
          <a:prstGeom prst="rect">
            <a:avLst/>
          </a:prstGeom>
        </p:spPr>
        <p:txBody>
          <a:bodyPr vert="horz" lIns="96606" tIns="48303" rIns="96606" bIns="48303" rtlCol="0"/>
          <a:lstStyle>
            <a:lvl1pPr algn="l">
              <a:defRPr sz="1300"/>
            </a:lvl1pPr>
          </a:lstStyle>
          <a:p>
            <a:endParaRPr lang="en-GB"/>
          </a:p>
        </p:txBody>
      </p:sp>
      <p:sp>
        <p:nvSpPr>
          <p:cNvPr id="3" name="Date Placeholder 2"/>
          <p:cNvSpPr>
            <a:spLocks noGrp="1"/>
          </p:cNvSpPr>
          <p:nvPr>
            <p:ph type="dt" idx="1"/>
          </p:nvPr>
        </p:nvSpPr>
        <p:spPr>
          <a:xfrm>
            <a:off x="3901698" y="0"/>
            <a:ext cx="2984871" cy="500936"/>
          </a:xfrm>
          <a:prstGeom prst="rect">
            <a:avLst/>
          </a:prstGeom>
        </p:spPr>
        <p:txBody>
          <a:bodyPr vert="horz" lIns="96606" tIns="48303" rIns="96606" bIns="48303" rtlCol="0"/>
          <a:lstStyle>
            <a:lvl1pPr algn="r">
              <a:defRPr sz="1300"/>
            </a:lvl1pPr>
          </a:lstStyle>
          <a:p>
            <a:fld id="{62A47CF6-5633-4B69-885E-5F55B7E5A263}" type="datetimeFigureOut">
              <a:rPr lang="en-GB" smtClean="0"/>
              <a:t>14/09/2021</a:t>
            </a:fld>
            <a:endParaRPr lang="en-GB"/>
          </a:p>
        </p:txBody>
      </p:sp>
      <p:sp>
        <p:nvSpPr>
          <p:cNvPr id="4" name="Slide Image Placeholder 3"/>
          <p:cNvSpPr>
            <a:spLocks noGrp="1" noRot="1" noChangeAspect="1"/>
          </p:cNvSpPr>
          <p:nvPr>
            <p:ph type="sldImg" idx="2"/>
          </p:nvPr>
        </p:nvSpPr>
        <p:spPr>
          <a:xfrm>
            <a:off x="939800" y="750888"/>
            <a:ext cx="5008563" cy="3757612"/>
          </a:xfrm>
          <a:prstGeom prst="rect">
            <a:avLst/>
          </a:prstGeom>
          <a:noFill/>
          <a:ln w="12700">
            <a:solidFill>
              <a:prstClr val="black"/>
            </a:solidFill>
          </a:ln>
        </p:spPr>
        <p:txBody>
          <a:bodyPr vert="horz" lIns="96606" tIns="48303" rIns="96606" bIns="48303" rtlCol="0" anchor="ctr"/>
          <a:lstStyle/>
          <a:p>
            <a:endParaRPr lang="en-GB"/>
          </a:p>
        </p:txBody>
      </p:sp>
      <p:sp>
        <p:nvSpPr>
          <p:cNvPr id="5" name="Notes Placeholder 4"/>
          <p:cNvSpPr>
            <a:spLocks noGrp="1"/>
          </p:cNvSpPr>
          <p:nvPr>
            <p:ph type="body" sz="quarter" idx="3"/>
          </p:nvPr>
        </p:nvSpPr>
        <p:spPr>
          <a:xfrm>
            <a:off x="688817" y="4758889"/>
            <a:ext cx="5510530" cy="4508421"/>
          </a:xfrm>
          <a:prstGeom prst="rect">
            <a:avLst/>
          </a:prstGeom>
        </p:spPr>
        <p:txBody>
          <a:bodyPr vert="horz" lIns="96606" tIns="48303" rIns="96606" bIns="4830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516038"/>
            <a:ext cx="2984871" cy="500936"/>
          </a:xfrm>
          <a:prstGeom prst="rect">
            <a:avLst/>
          </a:prstGeom>
        </p:spPr>
        <p:txBody>
          <a:bodyPr vert="horz" lIns="96606" tIns="48303" rIns="96606" bIns="48303" rtlCol="0" anchor="b"/>
          <a:lstStyle>
            <a:lvl1pPr algn="l">
              <a:defRPr sz="1300"/>
            </a:lvl1pPr>
          </a:lstStyle>
          <a:p>
            <a:endParaRPr lang="en-GB"/>
          </a:p>
        </p:txBody>
      </p:sp>
      <p:sp>
        <p:nvSpPr>
          <p:cNvPr id="7" name="Slide Number Placeholder 6"/>
          <p:cNvSpPr>
            <a:spLocks noGrp="1"/>
          </p:cNvSpPr>
          <p:nvPr>
            <p:ph type="sldNum" sz="quarter" idx="5"/>
          </p:nvPr>
        </p:nvSpPr>
        <p:spPr>
          <a:xfrm>
            <a:off x="3901698" y="9516038"/>
            <a:ext cx="2984871" cy="500936"/>
          </a:xfrm>
          <a:prstGeom prst="rect">
            <a:avLst/>
          </a:prstGeom>
        </p:spPr>
        <p:txBody>
          <a:bodyPr vert="horz" lIns="96606" tIns="48303" rIns="96606" bIns="48303" rtlCol="0" anchor="b"/>
          <a:lstStyle>
            <a:lvl1pPr algn="r">
              <a:defRPr sz="1300"/>
            </a:lvl1pPr>
          </a:lstStyle>
          <a:p>
            <a:fld id="{AC0B61D4-AC08-4B76-AF41-360460793FA0}" type="slidenum">
              <a:rPr lang="en-GB" smtClean="0"/>
              <a:t>‹#›</a:t>
            </a:fld>
            <a:endParaRPr lang="en-GB"/>
          </a:p>
        </p:txBody>
      </p:sp>
    </p:spTree>
    <p:extLst>
      <p:ext uri="{BB962C8B-B14F-4D97-AF65-F5344CB8AC3E}">
        <p14:creationId xmlns:p14="http://schemas.microsoft.com/office/powerpoint/2010/main" val="36646858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hyperlink" Target="https://goo.gl/QkKa6K" TargetMode="External"/><Relationship Id="rId1" Type="http://schemas.openxmlformats.org/officeDocument/2006/relationships/slideMaster" Target="../slideMasters/slideMaster2.xml"/><Relationship Id="rId6" Type="http://schemas.openxmlformats.org/officeDocument/2006/relationships/hyperlink" Target="https://goo.gl/hCfNuo" TargetMode="External"/><Relationship Id="rId5" Type="http://schemas.openxmlformats.org/officeDocument/2006/relationships/image" Target="../media/image2.png"/><Relationship Id="rId4" Type="http://schemas.openxmlformats.org/officeDocument/2006/relationships/hyperlink" Target="https://goo.gl/P7HUpq" TargetMode="Externa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1.xml"/></Relationships>
</file>

<file path=ppt/slideLayouts/_rels/slideLayout4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2.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3.png"/><Relationship Id="rId2" Type="http://schemas.openxmlformats.org/officeDocument/2006/relationships/hyperlink" Target="https://goo.gl/QkKa6K" TargetMode="External"/><Relationship Id="rId1" Type="http://schemas.openxmlformats.org/officeDocument/2006/relationships/slideMaster" Target="../slideMasters/slideMaster3.xml"/><Relationship Id="rId6" Type="http://schemas.openxmlformats.org/officeDocument/2006/relationships/hyperlink" Target="https://goo.gl/hCfNuo" TargetMode="External"/><Relationship Id="rId5" Type="http://schemas.openxmlformats.org/officeDocument/2006/relationships/image" Target="../media/image2.png"/><Relationship Id="rId4" Type="http://schemas.openxmlformats.org/officeDocument/2006/relationships/hyperlink" Target="https://goo.gl/P7HUpq" TargetMode="Externa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GB"/>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F429F51F-2000-424E-A5B5-771FBAB2E1D6}" type="datetimeFigureOut">
              <a:rPr lang="en-US" smtClean="0"/>
              <a:t>9/14/2021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C4EAF0-DE4D-5842-B798-AB462927C748}" type="slidenum">
              <a:rPr lang="en-US" smtClean="0"/>
              <a:t>‹#›</a:t>
            </a:fld>
            <a:endParaRPr lang="en-US"/>
          </a:p>
        </p:txBody>
      </p:sp>
    </p:spTree>
    <p:extLst>
      <p:ext uri="{BB962C8B-B14F-4D97-AF65-F5344CB8AC3E}">
        <p14:creationId xmlns:p14="http://schemas.microsoft.com/office/powerpoint/2010/main" val="20536339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F429F51F-2000-424E-A5B5-771FBAB2E1D6}" type="datetimeFigureOut">
              <a:rPr lang="en-US" smtClean="0"/>
              <a:t>9/14/2021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C4EAF0-DE4D-5842-B798-AB462927C748}" type="slidenum">
              <a:rPr lang="en-US" smtClean="0"/>
              <a:t>‹#›</a:t>
            </a:fld>
            <a:endParaRPr lang="en-US"/>
          </a:p>
        </p:txBody>
      </p:sp>
    </p:spTree>
    <p:extLst>
      <p:ext uri="{BB962C8B-B14F-4D97-AF65-F5344CB8AC3E}">
        <p14:creationId xmlns:p14="http://schemas.microsoft.com/office/powerpoint/2010/main" val="4914439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57400" cy="585152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457200" y="274641"/>
            <a:ext cx="6019800" cy="585152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F429F51F-2000-424E-A5B5-771FBAB2E1D6}" type="datetimeFigureOut">
              <a:rPr lang="en-US" smtClean="0"/>
              <a:t>9/14/2021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C4EAF0-DE4D-5842-B798-AB462927C748}" type="slidenum">
              <a:rPr lang="en-US" smtClean="0"/>
              <a:t>‹#›</a:t>
            </a:fld>
            <a:endParaRPr lang="en-US"/>
          </a:p>
        </p:txBody>
      </p:sp>
    </p:spTree>
    <p:extLst>
      <p:ext uri="{BB962C8B-B14F-4D97-AF65-F5344CB8AC3E}">
        <p14:creationId xmlns:p14="http://schemas.microsoft.com/office/powerpoint/2010/main" val="37518786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TITLE SLIDE - Right vertical dark image">
    <p:bg>
      <p:bgPr>
        <a:solidFill>
          <a:srgbClr val="0091DA"/>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727200" y="1339200"/>
            <a:ext cx="4361167" cy="3510000"/>
          </a:xfrm>
        </p:spPr>
        <p:txBody>
          <a:bodyPr anchor="t" anchorCtr="0"/>
          <a:lstStyle>
            <a:lvl1pPr algn="l">
              <a:defRPr sz="11000" baseline="0">
                <a:solidFill>
                  <a:schemeClr val="bg1"/>
                </a:solidFill>
              </a:defRPr>
            </a:lvl1pPr>
          </a:lstStyle>
          <a:p>
            <a:r>
              <a:rPr lang="en-GB" dirty="0"/>
              <a:t>Title slide – </a:t>
            </a:r>
            <a:br>
              <a:rPr lang="en-GB" dirty="0"/>
            </a:br>
            <a:r>
              <a:rPr lang="en-GB" dirty="0"/>
              <a:t>dark vertical image – </a:t>
            </a:r>
            <a:r>
              <a:rPr lang="en-GB" dirty="0" err="1"/>
              <a:t>rhs</a:t>
            </a:r>
            <a:r>
              <a:rPr lang="en-GB" dirty="0"/>
              <a:t> </a:t>
            </a:r>
            <a:endParaRPr lang="en-US" dirty="0"/>
          </a:p>
        </p:txBody>
      </p:sp>
      <p:sp>
        <p:nvSpPr>
          <p:cNvPr id="9" name="Freeform 19"/>
          <p:cNvSpPr>
            <a:spLocks noEditPoints="1"/>
          </p:cNvSpPr>
          <p:nvPr userDrawn="1"/>
        </p:nvSpPr>
        <p:spPr bwMode="auto">
          <a:xfrm>
            <a:off x="756000" y="784800"/>
            <a:ext cx="7776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914400"/>
            <a:endParaRPr lang="en-GB" dirty="0">
              <a:solidFill>
                <a:srgbClr val="000000"/>
              </a:solidFill>
            </a:endParaRPr>
          </a:p>
        </p:txBody>
      </p:sp>
      <p:sp>
        <p:nvSpPr>
          <p:cNvPr id="6" name="Text Placeholder 3"/>
          <p:cNvSpPr>
            <a:spLocks noGrp="1"/>
          </p:cNvSpPr>
          <p:nvPr>
            <p:ph type="body" sz="quarter" idx="11"/>
          </p:nvPr>
        </p:nvSpPr>
        <p:spPr>
          <a:xfrm>
            <a:off x="756000" y="5036400"/>
            <a:ext cx="4332367"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29376383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ITLE SLIDE - Left vertical dark image">
    <p:bg>
      <p:bgPr>
        <a:solidFill>
          <a:srgbClr val="0091DA"/>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416175" y="1339200"/>
            <a:ext cx="4983288" cy="3510000"/>
          </a:xfrm>
        </p:spPr>
        <p:txBody>
          <a:bodyPr anchor="t" anchorCtr="0"/>
          <a:lstStyle>
            <a:lvl1pPr algn="l">
              <a:defRPr sz="11000">
                <a:solidFill>
                  <a:schemeClr val="bg1"/>
                </a:solidFill>
              </a:defRPr>
            </a:lvl1pPr>
          </a:lstStyle>
          <a:p>
            <a:r>
              <a:rPr lang="en-GB" dirty="0"/>
              <a:t>Title slide – dark vertical image – lhs </a:t>
            </a:r>
            <a:endParaRPr lang="en-US" dirty="0"/>
          </a:p>
        </p:txBody>
      </p:sp>
      <p:sp>
        <p:nvSpPr>
          <p:cNvPr id="5" name="Freeform 19"/>
          <p:cNvSpPr>
            <a:spLocks noEditPoints="1"/>
          </p:cNvSpPr>
          <p:nvPr userDrawn="1"/>
        </p:nvSpPr>
        <p:spPr bwMode="auto">
          <a:xfrm>
            <a:off x="3444975" y="784800"/>
            <a:ext cx="7776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914400"/>
            <a:endParaRPr lang="en-GB" dirty="0">
              <a:solidFill>
                <a:srgbClr val="000000"/>
              </a:solidFill>
            </a:endParaRPr>
          </a:p>
        </p:txBody>
      </p:sp>
      <p:sp>
        <p:nvSpPr>
          <p:cNvPr id="6" name="Text Placeholder 3"/>
          <p:cNvSpPr>
            <a:spLocks noGrp="1"/>
          </p:cNvSpPr>
          <p:nvPr>
            <p:ph type="body" sz="quarter" idx="11"/>
          </p:nvPr>
        </p:nvSpPr>
        <p:spPr>
          <a:xfrm>
            <a:off x="3444975" y="5036400"/>
            <a:ext cx="4532400"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86802306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TITLE SLIDE - Right vertical light image">
    <p:bg>
      <p:bgPr>
        <a:solidFill>
          <a:srgbClr val="0091DA"/>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727200" y="1339200"/>
            <a:ext cx="4158309" cy="3510000"/>
          </a:xfrm>
        </p:spPr>
        <p:txBody>
          <a:bodyPr anchor="t" anchorCtr="0"/>
          <a:lstStyle>
            <a:lvl1pPr algn="l">
              <a:defRPr sz="11000" baseline="0">
                <a:solidFill>
                  <a:srgbClr val="00338D"/>
                </a:solidFill>
              </a:defRPr>
            </a:lvl1pPr>
          </a:lstStyle>
          <a:p>
            <a:r>
              <a:rPr lang="en-GB" dirty="0"/>
              <a:t>Title slide – </a:t>
            </a:r>
            <a:br>
              <a:rPr lang="en-GB" dirty="0"/>
            </a:br>
            <a:r>
              <a:rPr lang="en-GB" dirty="0"/>
              <a:t>light vertical image – </a:t>
            </a:r>
            <a:r>
              <a:rPr lang="en-GB" dirty="0" err="1"/>
              <a:t>rhs</a:t>
            </a:r>
            <a:r>
              <a:rPr lang="en-GB" dirty="0"/>
              <a:t> </a:t>
            </a:r>
            <a:endParaRPr lang="en-US" dirty="0"/>
          </a:p>
        </p:txBody>
      </p:sp>
      <p:sp>
        <p:nvSpPr>
          <p:cNvPr id="9" name="Freeform 19"/>
          <p:cNvSpPr>
            <a:spLocks noEditPoints="1"/>
          </p:cNvSpPr>
          <p:nvPr userDrawn="1"/>
        </p:nvSpPr>
        <p:spPr bwMode="auto">
          <a:xfrm>
            <a:off x="756000" y="784800"/>
            <a:ext cx="7776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rgbClr val="00338D"/>
          </a:solidFill>
          <a:ln>
            <a:noFill/>
          </a:ln>
        </p:spPr>
        <p:txBody>
          <a:bodyPr vert="horz" wrap="square" lIns="91440" tIns="45720" rIns="91440" bIns="45720" numCol="1" anchor="t" anchorCtr="0" compatLnSpc="1">
            <a:prstTxWarp prst="textNoShape">
              <a:avLst/>
            </a:prstTxWarp>
          </a:bodyPr>
          <a:lstStyle/>
          <a:p>
            <a:pPr defTabSz="914400"/>
            <a:endParaRPr lang="en-GB" dirty="0">
              <a:solidFill>
                <a:srgbClr val="00338D"/>
              </a:solidFill>
            </a:endParaRPr>
          </a:p>
        </p:txBody>
      </p:sp>
      <p:sp>
        <p:nvSpPr>
          <p:cNvPr id="6" name="Text Placeholder 3"/>
          <p:cNvSpPr>
            <a:spLocks noGrp="1"/>
          </p:cNvSpPr>
          <p:nvPr>
            <p:ph type="body" sz="quarter" idx="11"/>
          </p:nvPr>
        </p:nvSpPr>
        <p:spPr>
          <a:xfrm>
            <a:off x="756000" y="5036400"/>
            <a:ext cx="4129509" cy="216000"/>
          </a:xfrm>
        </p:spPr>
        <p:txBody>
          <a:bodyPr/>
          <a:lstStyle>
            <a:lvl1pPr>
              <a:defRPr sz="1100">
                <a:solidFill>
                  <a:srgbClr val="00338D"/>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77025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TITLE SLIDE - Left vertical light image">
    <p:bg>
      <p:bgPr>
        <a:solidFill>
          <a:srgbClr val="0091DA"/>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416175" y="1339200"/>
            <a:ext cx="4983288" cy="3510000"/>
          </a:xfrm>
        </p:spPr>
        <p:txBody>
          <a:bodyPr anchor="t" anchorCtr="0"/>
          <a:lstStyle>
            <a:lvl1pPr algn="l">
              <a:defRPr sz="11000">
                <a:solidFill>
                  <a:srgbClr val="00338D"/>
                </a:solidFill>
              </a:defRPr>
            </a:lvl1pPr>
          </a:lstStyle>
          <a:p>
            <a:r>
              <a:rPr lang="en-GB" dirty="0"/>
              <a:t>Title slide – light vertical image – lhs </a:t>
            </a:r>
            <a:endParaRPr lang="en-US" dirty="0"/>
          </a:p>
        </p:txBody>
      </p:sp>
      <p:sp>
        <p:nvSpPr>
          <p:cNvPr id="5" name="Freeform 19"/>
          <p:cNvSpPr>
            <a:spLocks noEditPoints="1"/>
          </p:cNvSpPr>
          <p:nvPr userDrawn="1"/>
        </p:nvSpPr>
        <p:spPr bwMode="auto">
          <a:xfrm>
            <a:off x="3444975" y="784800"/>
            <a:ext cx="7776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rgbClr val="00338D"/>
          </a:solidFill>
          <a:ln>
            <a:noFill/>
          </a:ln>
        </p:spPr>
        <p:txBody>
          <a:bodyPr vert="horz" wrap="square" lIns="91440" tIns="45720" rIns="91440" bIns="45720" numCol="1" anchor="t" anchorCtr="0" compatLnSpc="1">
            <a:prstTxWarp prst="textNoShape">
              <a:avLst/>
            </a:prstTxWarp>
          </a:bodyPr>
          <a:lstStyle/>
          <a:p>
            <a:pPr defTabSz="914400"/>
            <a:endParaRPr lang="en-GB" dirty="0">
              <a:solidFill>
                <a:srgbClr val="00338D"/>
              </a:solidFill>
            </a:endParaRPr>
          </a:p>
        </p:txBody>
      </p:sp>
      <p:sp>
        <p:nvSpPr>
          <p:cNvPr id="6" name="Text Placeholder 3"/>
          <p:cNvSpPr>
            <a:spLocks noGrp="1"/>
          </p:cNvSpPr>
          <p:nvPr>
            <p:ph type="body" sz="quarter" idx="11"/>
          </p:nvPr>
        </p:nvSpPr>
        <p:spPr>
          <a:xfrm>
            <a:off x="3444975" y="5036400"/>
            <a:ext cx="4954488" cy="216000"/>
          </a:xfrm>
        </p:spPr>
        <p:txBody>
          <a:bodyPr/>
          <a:lstStyle>
            <a:lvl1pPr>
              <a:defRPr sz="1100">
                <a:solidFill>
                  <a:srgbClr val="00338D"/>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56418790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LE SLIDE - Singular light image">
    <p:bg>
      <p:bgPr>
        <a:solidFill>
          <a:srgbClr val="0091DA"/>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044801" y="1346400"/>
            <a:ext cx="3781234" cy="3510000"/>
          </a:xfrm>
        </p:spPr>
        <p:txBody>
          <a:bodyPr anchor="t" anchorCtr="0"/>
          <a:lstStyle>
            <a:lvl1pPr algn="l">
              <a:defRPr sz="9600">
                <a:solidFill>
                  <a:srgbClr val="00338D"/>
                </a:solidFill>
              </a:defRPr>
            </a:lvl1pPr>
          </a:lstStyle>
          <a:p>
            <a:r>
              <a:rPr lang="en-US" dirty="0"/>
              <a:t>Title slide – singular light </a:t>
            </a:r>
            <a:br>
              <a:rPr lang="en-US" dirty="0"/>
            </a:br>
            <a:r>
              <a:rPr lang="en-US" dirty="0"/>
              <a:t>image</a:t>
            </a:r>
          </a:p>
        </p:txBody>
      </p:sp>
      <p:sp>
        <p:nvSpPr>
          <p:cNvPr id="4" name="object 3"/>
          <p:cNvSpPr/>
          <p:nvPr userDrawn="1"/>
        </p:nvSpPr>
        <p:spPr>
          <a:xfrm>
            <a:off x="0" y="0"/>
            <a:ext cx="1587731" cy="6858000"/>
          </a:xfrm>
          <a:custGeom>
            <a:avLst/>
            <a:gdLst/>
            <a:ahLst/>
            <a:cxnLst/>
            <a:rect l="l" t="t" r="r" b="b"/>
            <a:pathLst>
              <a:path w="1742046" h="7772400">
                <a:moveTo>
                  <a:pt x="0" y="7772400"/>
                </a:moveTo>
                <a:lnTo>
                  <a:pt x="1742046" y="7772400"/>
                </a:lnTo>
                <a:lnTo>
                  <a:pt x="1742046" y="0"/>
                </a:lnTo>
                <a:lnTo>
                  <a:pt x="0" y="0"/>
                </a:lnTo>
                <a:lnTo>
                  <a:pt x="0" y="7772400"/>
                </a:lnTo>
                <a:close/>
              </a:path>
            </a:pathLst>
          </a:custGeom>
          <a:solidFill>
            <a:srgbClr val="00338D"/>
          </a:solidFill>
        </p:spPr>
        <p:txBody>
          <a:bodyPr wrap="square" lIns="0" tIns="0" rIns="0" bIns="0" rtlCol="0">
            <a:noAutofit/>
          </a:bodyPr>
          <a:lstStyle/>
          <a:p>
            <a:pPr defTabSz="914400"/>
            <a:endParaRPr dirty="0">
              <a:solidFill>
                <a:srgbClr val="000000"/>
              </a:solidFill>
            </a:endParaRPr>
          </a:p>
        </p:txBody>
      </p:sp>
      <p:sp>
        <p:nvSpPr>
          <p:cNvPr id="6" name="Freeform 19"/>
          <p:cNvSpPr>
            <a:spLocks noEditPoints="1"/>
          </p:cNvSpPr>
          <p:nvPr userDrawn="1"/>
        </p:nvSpPr>
        <p:spPr bwMode="auto">
          <a:xfrm>
            <a:off x="2064100" y="784800"/>
            <a:ext cx="7776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rgbClr val="00338D"/>
          </a:solidFill>
          <a:ln>
            <a:noFill/>
          </a:ln>
        </p:spPr>
        <p:txBody>
          <a:bodyPr vert="horz" wrap="square" lIns="91440" tIns="45720" rIns="91440" bIns="45720" numCol="1" anchor="t" anchorCtr="0" compatLnSpc="1">
            <a:prstTxWarp prst="textNoShape">
              <a:avLst/>
            </a:prstTxWarp>
          </a:bodyPr>
          <a:lstStyle/>
          <a:p>
            <a:pPr defTabSz="914400"/>
            <a:endParaRPr lang="en-GB" sz="1100" dirty="0">
              <a:solidFill>
                <a:srgbClr val="00338D"/>
              </a:solidFill>
            </a:endParaRPr>
          </a:p>
        </p:txBody>
      </p:sp>
      <p:sp>
        <p:nvSpPr>
          <p:cNvPr id="8" name="Text Placeholder 3"/>
          <p:cNvSpPr>
            <a:spLocks noGrp="1"/>
          </p:cNvSpPr>
          <p:nvPr>
            <p:ph type="body" sz="quarter" idx="11"/>
          </p:nvPr>
        </p:nvSpPr>
        <p:spPr>
          <a:xfrm>
            <a:off x="2064100" y="5036400"/>
            <a:ext cx="3761935" cy="216000"/>
          </a:xfrm>
        </p:spPr>
        <p:txBody>
          <a:bodyPr/>
          <a:lstStyle>
            <a:lvl1pPr>
              <a:defRPr sz="1100">
                <a:solidFill>
                  <a:srgbClr val="00338D"/>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8670381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ITLE SLIDE - Singular dark image">
    <p:bg>
      <p:bgPr>
        <a:solidFill>
          <a:srgbClr val="0091DA"/>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044800" y="1346400"/>
            <a:ext cx="3937989" cy="3510000"/>
          </a:xfrm>
        </p:spPr>
        <p:txBody>
          <a:bodyPr anchor="t" anchorCtr="0"/>
          <a:lstStyle>
            <a:lvl1pPr algn="l">
              <a:defRPr sz="9600">
                <a:solidFill>
                  <a:schemeClr val="bg1"/>
                </a:solidFill>
              </a:defRPr>
            </a:lvl1pPr>
          </a:lstStyle>
          <a:p>
            <a:r>
              <a:rPr lang="en-US" dirty="0"/>
              <a:t>Title slide – singular dark </a:t>
            </a:r>
            <a:br>
              <a:rPr lang="en-US" dirty="0"/>
            </a:br>
            <a:r>
              <a:rPr lang="en-US" dirty="0"/>
              <a:t>image</a:t>
            </a:r>
          </a:p>
        </p:txBody>
      </p:sp>
      <p:sp>
        <p:nvSpPr>
          <p:cNvPr id="4" name="object 3"/>
          <p:cNvSpPr/>
          <p:nvPr userDrawn="1"/>
        </p:nvSpPr>
        <p:spPr>
          <a:xfrm>
            <a:off x="0" y="0"/>
            <a:ext cx="1587731" cy="6858000"/>
          </a:xfrm>
          <a:custGeom>
            <a:avLst/>
            <a:gdLst/>
            <a:ahLst/>
            <a:cxnLst/>
            <a:rect l="l" t="t" r="r" b="b"/>
            <a:pathLst>
              <a:path w="1742046" h="7772400">
                <a:moveTo>
                  <a:pt x="0" y="7772400"/>
                </a:moveTo>
                <a:lnTo>
                  <a:pt x="1742046" y="7772400"/>
                </a:lnTo>
                <a:lnTo>
                  <a:pt x="1742046" y="0"/>
                </a:lnTo>
                <a:lnTo>
                  <a:pt x="0" y="0"/>
                </a:lnTo>
                <a:lnTo>
                  <a:pt x="0" y="7772400"/>
                </a:lnTo>
                <a:close/>
              </a:path>
            </a:pathLst>
          </a:custGeom>
          <a:solidFill>
            <a:srgbClr val="6D2077"/>
          </a:solidFill>
        </p:spPr>
        <p:txBody>
          <a:bodyPr wrap="square" lIns="0" tIns="0" rIns="0" bIns="0" rtlCol="0">
            <a:noAutofit/>
          </a:bodyPr>
          <a:lstStyle/>
          <a:p>
            <a:pPr defTabSz="914400"/>
            <a:endParaRPr dirty="0">
              <a:solidFill>
                <a:srgbClr val="000000"/>
              </a:solidFill>
            </a:endParaRPr>
          </a:p>
        </p:txBody>
      </p:sp>
      <p:sp>
        <p:nvSpPr>
          <p:cNvPr id="6" name="Freeform 19"/>
          <p:cNvSpPr>
            <a:spLocks noEditPoints="1"/>
          </p:cNvSpPr>
          <p:nvPr userDrawn="1"/>
        </p:nvSpPr>
        <p:spPr bwMode="auto">
          <a:xfrm>
            <a:off x="2064100" y="784800"/>
            <a:ext cx="7776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914400"/>
            <a:endParaRPr lang="en-GB" sz="1100" dirty="0">
              <a:solidFill>
                <a:srgbClr val="000000"/>
              </a:solidFill>
            </a:endParaRPr>
          </a:p>
        </p:txBody>
      </p:sp>
      <p:sp>
        <p:nvSpPr>
          <p:cNvPr id="8" name="Text Placeholder 3"/>
          <p:cNvSpPr>
            <a:spLocks noGrp="1"/>
          </p:cNvSpPr>
          <p:nvPr>
            <p:ph type="body" sz="quarter" idx="11"/>
          </p:nvPr>
        </p:nvSpPr>
        <p:spPr>
          <a:xfrm>
            <a:off x="2064100" y="5036400"/>
            <a:ext cx="3918689"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23214023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ITLE SLIDE - Singular image title bar">
    <p:bg>
      <p:bgPr>
        <a:solidFill>
          <a:schemeClr val="accent1"/>
        </a:solidFill>
        <a:effectLst/>
      </p:bgPr>
    </p:bg>
    <p:spTree>
      <p:nvGrpSpPr>
        <p:cNvPr id="1" name=""/>
        <p:cNvGrpSpPr/>
        <p:nvPr/>
      </p:nvGrpSpPr>
      <p:grpSpPr>
        <a:xfrm>
          <a:off x="0" y="0"/>
          <a:ext cx="0" cy="0"/>
          <a:chOff x="0" y="0"/>
          <a:chExt cx="0" cy="0"/>
        </a:xfrm>
      </p:grpSpPr>
      <p:sp>
        <p:nvSpPr>
          <p:cNvPr id="4" name="object 3"/>
          <p:cNvSpPr/>
          <p:nvPr userDrawn="1"/>
        </p:nvSpPr>
        <p:spPr>
          <a:xfrm>
            <a:off x="-1" y="0"/>
            <a:ext cx="3657600" cy="6858000"/>
          </a:xfrm>
          <a:custGeom>
            <a:avLst/>
            <a:gdLst/>
            <a:ahLst/>
            <a:cxnLst/>
            <a:rect l="l" t="t" r="r" b="b"/>
            <a:pathLst>
              <a:path w="1742046" h="7772400">
                <a:moveTo>
                  <a:pt x="0" y="7772400"/>
                </a:moveTo>
                <a:lnTo>
                  <a:pt x="1742046" y="7772400"/>
                </a:lnTo>
                <a:lnTo>
                  <a:pt x="1742046" y="0"/>
                </a:lnTo>
                <a:lnTo>
                  <a:pt x="0" y="0"/>
                </a:lnTo>
                <a:lnTo>
                  <a:pt x="0" y="7772400"/>
                </a:lnTo>
                <a:close/>
              </a:path>
            </a:pathLst>
          </a:custGeom>
          <a:solidFill>
            <a:srgbClr val="483698"/>
          </a:solidFill>
        </p:spPr>
        <p:txBody>
          <a:bodyPr wrap="square" lIns="0" tIns="0" rIns="0" bIns="0" rtlCol="0">
            <a:noAutofit/>
          </a:bodyPr>
          <a:lstStyle/>
          <a:p>
            <a:pPr defTabSz="914400"/>
            <a:endParaRPr dirty="0">
              <a:solidFill>
                <a:srgbClr val="000000"/>
              </a:solidFill>
            </a:endParaRPr>
          </a:p>
        </p:txBody>
      </p:sp>
      <p:sp>
        <p:nvSpPr>
          <p:cNvPr id="8" name="Title 1"/>
          <p:cNvSpPr>
            <a:spLocks noGrp="1"/>
          </p:cNvSpPr>
          <p:nvPr>
            <p:ph type="ctrTitle" hasCustomPrompt="1"/>
          </p:nvPr>
        </p:nvSpPr>
        <p:spPr>
          <a:xfrm>
            <a:off x="727200" y="1339200"/>
            <a:ext cx="2607671" cy="3510000"/>
          </a:xfrm>
        </p:spPr>
        <p:txBody>
          <a:bodyPr anchor="t" anchorCtr="0"/>
          <a:lstStyle>
            <a:lvl1pPr algn="l">
              <a:defRPr sz="7200">
                <a:solidFill>
                  <a:schemeClr val="bg1"/>
                </a:solidFill>
              </a:defRPr>
            </a:lvl1pPr>
          </a:lstStyle>
          <a:p>
            <a:r>
              <a:rPr lang="en-GB" dirty="0"/>
              <a:t>Title slide – singular image title bar</a:t>
            </a:r>
            <a:endParaRPr lang="en-US" dirty="0"/>
          </a:p>
        </p:txBody>
      </p:sp>
      <p:sp>
        <p:nvSpPr>
          <p:cNvPr id="9" name="Freeform 19"/>
          <p:cNvSpPr>
            <a:spLocks noEditPoints="1"/>
          </p:cNvSpPr>
          <p:nvPr userDrawn="1"/>
        </p:nvSpPr>
        <p:spPr bwMode="auto">
          <a:xfrm>
            <a:off x="756000" y="784800"/>
            <a:ext cx="7776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914400"/>
            <a:endParaRPr lang="en-GB" dirty="0">
              <a:solidFill>
                <a:srgbClr val="000000"/>
              </a:solidFill>
            </a:endParaRPr>
          </a:p>
        </p:txBody>
      </p:sp>
      <p:sp>
        <p:nvSpPr>
          <p:cNvPr id="10" name="Text Placeholder 3"/>
          <p:cNvSpPr>
            <a:spLocks noGrp="1"/>
          </p:cNvSpPr>
          <p:nvPr>
            <p:ph type="body" sz="quarter" idx="11"/>
          </p:nvPr>
        </p:nvSpPr>
        <p:spPr>
          <a:xfrm>
            <a:off x="756000" y="5036400"/>
            <a:ext cx="2578871"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1894144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TITLE SLIDE - No imag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044800" y="1346400"/>
            <a:ext cx="6192000" cy="3510000"/>
          </a:xfrm>
        </p:spPr>
        <p:txBody>
          <a:bodyPr anchor="t" anchorCtr="0"/>
          <a:lstStyle>
            <a:lvl1pPr algn="l">
              <a:defRPr sz="11000">
                <a:solidFill>
                  <a:schemeClr val="bg1"/>
                </a:solidFill>
              </a:defRPr>
            </a:lvl1pPr>
          </a:lstStyle>
          <a:p>
            <a:r>
              <a:rPr lang="en-GB" dirty="0"/>
              <a:t>Title slide – </a:t>
            </a:r>
            <a:br>
              <a:rPr lang="en-GB" dirty="0"/>
            </a:br>
            <a:r>
              <a:rPr lang="en-GB" dirty="0"/>
              <a:t>no image</a:t>
            </a:r>
            <a:endParaRPr lang="en-US" dirty="0"/>
          </a:p>
        </p:txBody>
      </p:sp>
      <p:sp>
        <p:nvSpPr>
          <p:cNvPr id="4" name="object 3"/>
          <p:cNvSpPr/>
          <p:nvPr userDrawn="1"/>
        </p:nvSpPr>
        <p:spPr>
          <a:xfrm>
            <a:off x="0" y="0"/>
            <a:ext cx="1587731" cy="6858000"/>
          </a:xfrm>
          <a:custGeom>
            <a:avLst/>
            <a:gdLst/>
            <a:ahLst/>
            <a:cxnLst/>
            <a:rect l="l" t="t" r="r" b="b"/>
            <a:pathLst>
              <a:path w="1742046" h="7772400">
                <a:moveTo>
                  <a:pt x="0" y="7772400"/>
                </a:moveTo>
                <a:lnTo>
                  <a:pt x="1742046" y="7772400"/>
                </a:lnTo>
                <a:lnTo>
                  <a:pt x="1742046" y="0"/>
                </a:lnTo>
                <a:lnTo>
                  <a:pt x="0" y="0"/>
                </a:lnTo>
                <a:lnTo>
                  <a:pt x="0" y="7772400"/>
                </a:lnTo>
                <a:close/>
              </a:path>
            </a:pathLst>
          </a:custGeom>
          <a:solidFill>
            <a:srgbClr val="00338D"/>
          </a:solidFill>
        </p:spPr>
        <p:txBody>
          <a:bodyPr wrap="square" lIns="0" tIns="0" rIns="0" bIns="0" rtlCol="0">
            <a:noAutofit/>
          </a:bodyPr>
          <a:lstStyle/>
          <a:p>
            <a:pPr defTabSz="914400"/>
            <a:endParaRPr dirty="0">
              <a:solidFill>
                <a:srgbClr val="000000"/>
              </a:solidFill>
            </a:endParaRPr>
          </a:p>
        </p:txBody>
      </p:sp>
      <p:sp>
        <p:nvSpPr>
          <p:cNvPr id="6" name="Freeform 19"/>
          <p:cNvSpPr>
            <a:spLocks noEditPoints="1"/>
          </p:cNvSpPr>
          <p:nvPr userDrawn="1"/>
        </p:nvSpPr>
        <p:spPr bwMode="auto">
          <a:xfrm>
            <a:off x="2064100" y="784800"/>
            <a:ext cx="7776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914400"/>
            <a:endParaRPr lang="en-GB" dirty="0">
              <a:solidFill>
                <a:srgbClr val="000000"/>
              </a:solidFill>
            </a:endParaRPr>
          </a:p>
        </p:txBody>
      </p:sp>
      <p:sp>
        <p:nvSpPr>
          <p:cNvPr id="7" name="Text Placeholder 3"/>
          <p:cNvSpPr>
            <a:spLocks noGrp="1"/>
          </p:cNvSpPr>
          <p:nvPr>
            <p:ph type="body" sz="quarter" idx="11"/>
          </p:nvPr>
        </p:nvSpPr>
        <p:spPr>
          <a:xfrm>
            <a:off x="2064100" y="5036400"/>
            <a:ext cx="6172700"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24609016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F429F51F-2000-424E-A5B5-771FBAB2E1D6}" type="datetimeFigureOut">
              <a:rPr lang="en-US" smtClean="0"/>
              <a:t>9/14/2021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C4EAF0-DE4D-5842-B798-AB462927C748}" type="slidenum">
              <a:rPr lang="en-US" smtClean="0"/>
              <a:t>‹#›</a:t>
            </a:fld>
            <a:endParaRPr lang="en-US"/>
          </a:p>
        </p:txBody>
      </p:sp>
    </p:spTree>
    <p:extLst>
      <p:ext uri="{BB962C8B-B14F-4D97-AF65-F5344CB8AC3E}">
        <p14:creationId xmlns:p14="http://schemas.microsoft.com/office/powerpoint/2010/main" val="33887396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42207102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ONE COLUMN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9" name="Text Placeholder 8"/>
          <p:cNvSpPr>
            <a:spLocks noGrp="1"/>
          </p:cNvSpPr>
          <p:nvPr>
            <p:ph type="body" sz="quarter" idx="10"/>
          </p:nvPr>
        </p:nvSpPr>
        <p:spPr>
          <a:xfrm>
            <a:off x="752400" y="1209600"/>
            <a:ext cx="7639200" cy="4594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85823784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9" name="Text Placeholder 8"/>
          <p:cNvSpPr>
            <a:spLocks noGrp="1"/>
          </p:cNvSpPr>
          <p:nvPr>
            <p:ph type="body" sz="quarter" idx="10"/>
          </p:nvPr>
        </p:nvSpPr>
        <p:spPr>
          <a:xfrm>
            <a:off x="752400" y="1209600"/>
            <a:ext cx="3726000" cy="4594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Text Placeholder 8"/>
          <p:cNvSpPr>
            <a:spLocks noGrp="1"/>
          </p:cNvSpPr>
          <p:nvPr>
            <p:ph type="body" sz="quarter" idx="11"/>
          </p:nvPr>
        </p:nvSpPr>
        <p:spPr>
          <a:xfrm>
            <a:off x="4665600" y="1209600"/>
            <a:ext cx="3726000" cy="4594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1693371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EXT WITH IMAGE OR CHART">
    <p:spTree>
      <p:nvGrpSpPr>
        <p:cNvPr id="1" name=""/>
        <p:cNvGrpSpPr/>
        <p:nvPr/>
      </p:nvGrpSpPr>
      <p:grpSpPr>
        <a:xfrm>
          <a:off x="0" y="0"/>
          <a:ext cx="0" cy="0"/>
          <a:chOff x="0" y="0"/>
          <a:chExt cx="0" cy="0"/>
        </a:xfrm>
      </p:grpSpPr>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9" name="Text Placeholder 8"/>
          <p:cNvSpPr>
            <a:spLocks noGrp="1"/>
          </p:cNvSpPr>
          <p:nvPr>
            <p:ph type="body" sz="quarter" idx="10"/>
          </p:nvPr>
        </p:nvSpPr>
        <p:spPr>
          <a:xfrm>
            <a:off x="752400" y="1209600"/>
            <a:ext cx="3726000" cy="4594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Chart Placeholder 4"/>
          <p:cNvSpPr>
            <a:spLocks noGrp="1"/>
          </p:cNvSpPr>
          <p:nvPr>
            <p:ph type="chart" sz="quarter" idx="13"/>
          </p:nvPr>
        </p:nvSpPr>
        <p:spPr>
          <a:xfrm>
            <a:off x="4665600" y="1209600"/>
            <a:ext cx="3726000" cy="4593600"/>
          </a:xfrm>
        </p:spPr>
        <p:txBody>
          <a:bodyPr anchor="ctr"/>
          <a:lstStyle>
            <a:lvl1pPr algn="ctr">
              <a:defRPr/>
            </a:lvl1pPr>
          </a:lstStyle>
          <a:p>
            <a:r>
              <a:rPr lang="en-US"/>
              <a:t>Click icon to add chart</a:t>
            </a:r>
            <a:endParaRPr lang="en-GB" dirty="0"/>
          </a:p>
        </p:txBody>
      </p:sp>
    </p:spTree>
    <p:extLst>
      <p:ext uri="{BB962C8B-B14F-4D97-AF65-F5344CB8AC3E}">
        <p14:creationId xmlns:p14="http://schemas.microsoft.com/office/powerpoint/2010/main" val="39170443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 COLUMN CHART TEXT">
    <p:spTree>
      <p:nvGrpSpPr>
        <p:cNvPr id="1" name=""/>
        <p:cNvGrpSpPr/>
        <p:nvPr/>
      </p:nvGrpSpPr>
      <p:grpSpPr>
        <a:xfrm>
          <a:off x="0" y="0"/>
          <a:ext cx="0" cy="0"/>
          <a:chOff x="0" y="0"/>
          <a:chExt cx="0" cy="0"/>
        </a:xfrm>
      </p:grpSpPr>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5" name="Chart Placeholder 4"/>
          <p:cNvSpPr>
            <a:spLocks noGrp="1"/>
          </p:cNvSpPr>
          <p:nvPr>
            <p:ph type="chart" sz="quarter" idx="11"/>
          </p:nvPr>
        </p:nvSpPr>
        <p:spPr>
          <a:xfrm>
            <a:off x="4665600" y="1209600"/>
            <a:ext cx="3726000" cy="4593600"/>
          </a:xfrm>
        </p:spPr>
        <p:txBody>
          <a:bodyPr anchor="ctr"/>
          <a:lstStyle>
            <a:lvl1pPr algn="ctr">
              <a:defRPr/>
            </a:lvl1pPr>
          </a:lstStyle>
          <a:p>
            <a:r>
              <a:rPr lang="en-US"/>
              <a:t>Click icon to add chart</a:t>
            </a:r>
            <a:endParaRPr lang="en-GB" dirty="0"/>
          </a:p>
        </p:txBody>
      </p:sp>
      <p:sp>
        <p:nvSpPr>
          <p:cNvPr id="6" name="Chart Placeholder 4"/>
          <p:cNvSpPr>
            <a:spLocks noGrp="1"/>
          </p:cNvSpPr>
          <p:nvPr>
            <p:ph type="chart" sz="quarter" idx="12"/>
          </p:nvPr>
        </p:nvSpPr>
        <p:spPr>
          <a:xfrm>
            <a:off x="752400" y="1209600"/>
            <a:ext cx="3726000" cy="4593600"/>
          </a:xfrm>
        </p:spPr>
        <p:txBody>
          <a:bodyPr anchor="ctr"/>
          <a:lstStyle>
            <a:lvl1pPr algn="ctr">
              <a:defRPr/>
            </a:lvl1pPr>
          </a:lstStyle>
          <a:p>
            <a:r>
              <a:rPr lang="en-US"/>
              <a:t>Click icon to add chart</a:t>
            </a:r>
            <a:endParaRPr lang="en-GB" dirty="0"/>
          </a:p>
        </p:txBody>
      </p:sp>
    </p:spTree>
    <p:extLst>
      <p:ext uri="{BB962C8B-B14F-4D97-AF65-F5344CB8AC3E}">
        <p14:creationId xmlns:p14="http://schemas.microsoft.com/office/powerpoint/2010/main" val="12256476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COLUMN CHART TEXT">
    <p:spTree>
      <p:nvGrpSpPr>
        <p:cNvPr id="1" name=""/>
        <p:cNvGrpSpPr/>
        <p:nvPr/>
      </p:nvGrpSpPr>
      <p:grpSpPr>
        <a:xfrm>
          <a:off x="0" y="0"/>
          <a:ext cx="0" cy="0"/>
          <a:chOff x="0" y="0"/>
          <a:chExt cx="0" cy="0"/>
        </a:xfrm>
      </p:grpSpPr>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9" name="Text Placeholder 8"/>
          <p:cNvSpPr>
            <a:spLocks noGrp="1"/>
          </p:cNvSpPr>
          <p:nvPr>
            <p:ph type="body" sz="quarter" idx="10"/>
          </p:nvPr>
        </p:nvSpPr>
        <p:spPr>
          <a:xfrm>
            <a:off x="752400" y="3607200"/>
            <a:ext cx="7639200" cy="219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Chart Placeholder 4"/>
          <p:cNvSpPr>
            <a:spLocks noGrp="1"/>
          </p:cNvSpPr>
          <p:nvPr>
            <p:ph type="chart" sz="quarter" idx="11"/>
          </p:nvPr>
        </p:nvSpPr>
        <p:spPr>
          <a:xfrm>
            <a:off x="752400" y="1209600"/>
            <a:ext cx="7639200" cy="2196000"/>
          </a:xfrm>
        </p:spPr>
        <p:txBody>
          <a:bodyPr anchor="ctr"/>
          <a:lstStyle>
            <a:lvl1pPr algn="ctr">
              <a:defRPr/>
            </a:lvl1pPr>
          </a:lstStyle>
          <a:p>
            <a:r>
              <a:rPr lang="en-US"/>
              <a:t>Click icon to add chart</a:t>
            </a:r>
            <a:endParaRPr lang="en-GB" dirty="0"/>
          </a:p>
        </p:txBody>
      </p:sp>
    </p:spTree>
    <p:extLst>
      <p:ext uri="{BB962C8B-B14F-4D97-AF65-F5344CB8AC3E}">
        <p14:creationId xmlns:p14="http://schemas.microsoft.com/office/powerpoint/2010/main" val="24723971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 COLUMN CHART TEXT">
    <p:spTree>
      <p:nvGrpSpPr>
        <p:cNvPr id="1" name=""/>
        <p:cNvGrpSpPr/>
        <p:nvPr/>
      </p:nvGrpSpPr>
      <p:grpSpPr>
        <a:xfrm>
          <a:off x="0" y="0"/>
          <a:ext cx="0" cy="0"/>
          <a:chOff x="0" y="0"/>
          <a:chExt cx="0" cy="0"/>
        </a:xfrm>
      </p:grpSpPr>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5" name="Chart Placeholder 4"/>
          <p:cNvSpPr>
            <a:spLocks noGrp="1"/>
          </p:cNvSpPr>
          <p:nvPr>
            <p:ph type="chart" sz="quarter" idx="11"/>
          </p:nvPr>
        </p:nvSpPr>
        <p:spPr>
          <a:xfrm>
            <a:off x="3412800" y="1209600"/>
            <a:ext cx="2354400" cy="2185200"/>
          </a:xfrm>
        </p:spPr>
        <p:txBody>
          <a:bodyPr anchor="ctr"/>
          <a:lstStyle>
            <a:lvl1pPr algn="ctr">
              <a:defRPr/>
            </a:lvl1pPr>
          </a:lstStyle>
          <a:p>
            <a:r>
              <a:rPr lang="en-US"/>
              <a:t>Click icon to add chart</a:t>
            </a:r>
            <a:endParaRPr lang="en-GB" dirty="0"/>
          </a:p>
        </p:txBody>
      </p:sp>
      <p:sp>
        <p:nvSpPr>
          <p:cNvPr id="6" name="Chart Placeholder 4"/>
          <p:cNvSpPr>
            <a:spLocks noGrp="1"/>
          </p:cNvSpPr>
          <p:nvPr>
            <p:ph type="chart" sz="quarter" idx="12"/>
          </p:nvPr>
        </p:nvSpPr>
        <p:spPr>
          <a:xfrm>
            <a:off x="752400" y="1209600"/>
            <a:ext cx="2390400" cy="2185200"/>
          </a:xfrm>
        </p:spPr>
        <p:txBody>
          <a:bodyPr anchor="ctr"/>
          <a:lstStyle>
            <a:lvl1pPr algn="ctr">
              <a:defRPr/>
            </a:lvl1pPr>
          </a:lstStyle>
          <a:p>
            <a:r>
              <a:rPr lang="en-US"/>
              <a:t>Click icon to add chart</a:t>
            </a:r>
            <a:endParaRPr lang="en-GB" dirty="0"/>
          </a:p>
        </p:txBody>
      </p:sp>
      <p:sp>
        <p:nvSpPr>
          <p:cNvPr id="7" name="Text Placeholder 8"/>
          <p:cNvSpPr>
            <a:spLocks noGrp="1"/>
          </p:cNvSpPr>
          <p:nvPr>
            <p:ph type="body" sz="quarter" idx="10"/>
          </p:nvPr>
        </p:nvSpPr>
        <p:spPr>
          <a:xfrm>
            <a:off x="752400" y="3607200"/>
            <a:ext cx="2390400" cy="219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Chart Placeholder 4"/>
          <p:cNvSpPr>
            <a:spLocks noGrp="1"/>
          </p:cNvSpPr>
          <p:nvPr>
            <p:ph type="chart" sz="quarter" idx="13"/>
          </p:nvPr>
        </p:nvSpPr>
        <p:spPr>
          <a:xfrm>
            <a:off x="6037200" y="1209600"/>
            <a:ext cx="2354400" cy="2185200"/>
          </a:xfrm>
        </p:spPr>
        <p:txBody>
          <a:bodyPr anchor="ctr"/>
          <a:lstStyle>
            <a:lvl1pPr algn="ctr">
              <a:defRPr/>
            </a:lvl1pPr>
          </a:lstStyle>
          <a:p>
            <a:r>
              <a:rPr lang="en-US"/>
              <a:t>Click icon to add chart</a:t>
            </a:r>
            <a:endParaRPr lang="en-GB" dirty="0"/>
          </a:p>
        </p:txBody>
      </p:sp>
      <p:sp>
        <p:nvSpPr>
          <p:cNvPr id="9" name="Text Placeholder 8"/>
          <p:cNvSpPr>
            <a:spLocks noGrp="1"/>
          </p:cNvSpPr>
          <p:nvPr>
            <p:ph type="body" sz="quarter" idx="14"/>
          </p:nvPr>
        </p:nvSpPr>
        <p:spPr>
          <a:xfrm>
            <a:off x="3376800" y="3607200"/>
            <a:ext cx="2390400" cy="219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Text Placeholder 8"/>
          <p:cNvSpPr>
            <a:spLocks noGrp="1"/>
          </p:cNvSpPr>
          <p:nvPr>
            <p:ph type="body" sz="quarter" idx="15"/>
          </p:nvPr>
        </p:nvSpPr>
        <p:spPr>
          <a:xfrm>
            <a:off x="6001200" y="3607200"/>
            <a:ext cx="2390400" cy="219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8640771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4" name="Picture Placeholder 3"/>
          <p:cNvSpPr>
            <a:spLocks noGrp="1"/>
          </p:cNvSpPr>
          <p:nvPr>
            <p:ph type="pic" sz="quarter" idx="10"/>
          </p:nvPr>
        </p:nvSpPr>
        <p:spPr>
          <a:xfrm>
            <a:off x="752400" y="1209600"/>
            <a:ext cx="7639200" cy="4593600"/>
          </a:xfrm>
        </p:spPr>
        <p:txBody>
          <a:bodyPr anchor="ctr"/>
          <a:lstStyle>
            <a:lvl1pPr algn="ctr">
              <a:defRPr/>
            </a:lvl1pPr>
          </a:lstStyle>
          <a:p>
            <a:r>
              <a:rPr lang="en-US"/>
              <a:t>Click icon to add picture</a:t>
            </a:r>
            <a:endParaRPr lang="en-GB" dirty="0"/>
          </a:p>
        </p:txBody>
      </p:sp>
    </p:spTree>
    <p:extLst>
      <p:ext uri="{BB962C8B-B14F-4D97-AF65-F5344CB8AC3E}">
        <p14:creationId xmlns:p14="http://schemas.microsoft.com/office/powerpoint/2010/main" val="204138163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FULL IMAGE">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9144000" cy="6858000"/>
          </a:xfrm>
        </p:spPr>
        <p:txBody>
          <a:bodyPr anchor="ctr"/>
          <a:lstStyle>
            <a:lvl1pPr algn="ctr">
              <a:defRPr/>
            </a:lvl1pPr>
          </a:lstStyle>
          <a:p>
            <a:r>
              <a:rPr lang="en-US"/>
              <a:t>Click icon to add picture</a:t>
            </a:r>
            <a:endParaRPr lang="en-GB" dirty="0"/>
          </a:p>
        </p:txBody>
      </p:sp>
    </p:spTree>
    <p:extLst>
      <p:ext uri="{BB962C8B-B14F-4D97-AF65-F5344CB8AC3E}">
        <p14:creationId xmlns:p14="http://schemas.microsoft.com/office/powerpoint/2010/main" val="52979350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9" name="Text Placeholder 8"/>
          <p:cNvSpPr>
            <a:spLocks noGrp="1"/>
          </p:cNvSpPr>
          <p:nvPr>
            <p:ph type="body" sz="quarter" idx="10"/>
          </p:nvPr>
        </p:nvSpPr>
        <p:spPr>
          <a:xfrm>
            <a:off x="752400" y="1209600"/>
            <a:ext cx="7639200" cy="4594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27738116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a:t>Click to edit Master title style</a:t>
            </a:r>
            <a:endParaRPr lang="en-US"/>
          </a:p>
        </p:txBody>
      </p:sp>
      <p:sp>
        <p:nvSpPr>
          <p:cNvPr id="3" name="Text Placeholder 2"/>
          <p:cNvSpPr>
            <a:spLocks noGrp="1"/>
          </p:cNvSpPr>
          <p:nvPr>
            <p:ph type="body" idx="1"/>
          </p:nvPr>
        </p:nvSpPr>
        <p:spPr>
          <a:xfrm>
            <a:off x="722313" y="2906716"/>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F429F51F-2000-424E-A5B5-771FBAB2E1D6}" type="datetimeFigureOut">
              <a:rPr lang="en-US" smtClean="0"/>
              <a:t>9/14/2021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CC4EAF0-DE4D-5842-B798-AB462927C748}" type="slidenum">
              <a:rPr lang="en-US" smtClean="0"/>
              <a:t>‹#›</a:t>
            </a:fld>
            <a:endParaRPr lang="en-US"/>
          </a:p>
        </p:txBody>
      </p:sp>
    </p:spTree>
    <p:extLst>
      <p:ext uri="{BB962C8B-B14F-4D97-AF65-F5344CB8AC3E}">
        <p14:creationId xmlns:p14="http://schemas.microsoft.com/office/powerpoint/2010/main" val="36983170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ROCESS FIVE COLUMN">
    <p:spTree>
      <p:nvGrpSpPr>
        <p:cNvPr id="1" name=""/>
        <p:cNvGrpSpPr/>
        <p:nvPr/>
      </p:nvGrpSpPr>
      <p:grpSpPr>
        <a:xfrm>
          <a:off x="0" y="0"/>
          <a:ext cx="0" cy="0"/>
          <a:chOff x="0" y="0"/>
          <a:chExt cx="0" cy="0"/>
        </a:xfrm>
      </p:grpSpPr>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9" name="Text Placeholder 8"/>
          <p:cNvSpPr>
            <a:spLocks noGrp="1"/>
          </p:cNvSpPr>
          <p:nvPr>
            <p:ph type="body" sz="quarter" idx="10"/>
          </p:nvPr>
        </p:nvSpPr>
        <p:spPr>
          <a:xfrm>
            <a:off x="752400" y="2099425"/>
            <a:ext cx="1407600" cy="3704400"/>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Text Placeholder 8"/>
          <p:cNvSpPr>
            <a:spLocks noGrp="1"/>
          </p:cNvSpPr>
          <p:nvPr>
            <p:ph type="body" sz="quarter" idx="11"/>
          </p:nvPr>
        </p:nvSpPr>
        <p:spPr>
          <a:xfrm>
            <a:off x="2310300" y="2099425"/>
            <a:ext cx="1407600" cy="3704400"/>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8"/>
          <p:cNvSpPr>
            <a:spLocks noGrp="1"/>
          </p:cNvSpPr>
          <p:nvPr>
            <p:ph type="body" sz="quarter" idx="12"/>
          </p:nvPr>
        </p:nvSpPr>
        <p:spPr>
          <a:xfrm>
            <a:off x="3868200" y="2099425"/>
            <a:ext cx="1407600" cy="3704400"/>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Text Placeholder 8"/>
          <p:cNvSpPr>
            <a:spLocks noGrp="1"/>
          </p:cNvSpPr>
          <p:nvPr>
            <p:ph type="body" sz="quarter" idx="13"/>
          </p:nvPr>
        </p:nvSpPr>
        <p:spPr>
          <a:xfrm>
            <a:off x="5426100" y="2099425"/>
            <a:ext cx="1407600" cy="3704400"/>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3" name="Text Placeholder 12"/>
          <p:cNvSpPr>
            <a:spLocks noGrp="1"/>
          </p:cNvSpPr>
          <p:nvPr>
            <p:ph type="body" sz="quarter" idx="14" hasCustomPrompt="1"/>
          </p:nvPr>
        </p:nvSpPr>
        <p:spPr>
          <a:xfrm>
            <a:off x="746125" y="1222512"/>
            <a:ext cx="1407600" cy="604800"/>
          </a:xfrm>
          <a:prstGeom prst="homePlate">
            <a:avLst>
              <a:gd name="adj" fmla="val 31970"/>
            </a:avLst>
          </a:prstGeom>
          <a:solidFill>
            <a:schemeClr val="tx2"/>
          </a:solidFill>
        </p:spPr>
        <p:txBody>
          <a:bodyPr lIns="54000" tIns="54000" rIns="54000" bIns="54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add text</a:t>
            </a:r>
            <a:endParaRPr lang="en-GB" dirty="0"/>
          </a:p>
        </p:txBody>
      </p:sp>
      <p:sp>
        <p:nvSpPr>
          <p:cNvPr id="15" name="Text Placeholder 12"/>
          <p:cNvSpPr>
            <a:spLocks noGrp="1"/>
          </p:cNvSpPr>
          <p:nvPr>
            <p:ph type="body" sz="quarter" idx="15" hasCustomPrompt="1"/>
          </p:nvPr>
        </p:nvSpPr>
        <p:spPr>
          <a:xfrm>
            <a:off x="2305594" y="1222512"/>
            <a:ext cx="1407600" cy="604800"/>
          </a:xfrm>
          <a:prstGeom prst="chevron">
            <a:avLst>
              <a:gd name="adj" fmla="val 31101"/>
            </a:avLst>
          </a:prstGeom>
          <a:solidFill>
            <a:schemeClr val="tx2"/>
          </a:solidFill>
        </p:spPr>
        <p:txBody>
          <a:bodyPr lIns="54000" tIns="54000" rIns="54000" bIns="54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add text</a:t>
            </a:r>
            <a:endParaRPr lang="en-GB" dirty="0"/>
          </a:p>
        </p:txBody>
      </p:sp>
      <p:sp>
        <p:nvSpPr>
          <p:cNvPr id="16" name="Text Placeholder 12"/>
          <p:cNvSpPr>
            <a:spLocks noGrp="1"/>
          </p:cNvSpPr>
          <p:nvPr>
            <p:ph type="body" sz="quarter" idx="16" hasCustomPrompt="1"/>
          </p:nvPr>
        </p:nvSpPr>
        <p:spPr>
          <a:xfrm>
            <a:off x="3865063" y="1222512"/>
            <a:ext cx="1407600" cy="604800"/>
          </a:xfrm>
          <a:prstGeom prst="chevron">
            <a:avLst>
              <a:gd name="adj" fmla="val 31101"/>
            </a:avLst>
          </a:prstGeom>
          <a:solidFill>
            <a:schemeClr val="tx2"/>
          </a:solidFill>
        </p:spPr>
        <p:txBody>
          <a:bodyPr lIns="54000" tIns="54000" rIns="54000" bIns="54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add text</a:t>
            </a:r>
            <a:endParaRPr lang="en-GB" dirty="0"/>
          </a:p>
        </p:txBody>
      </p:sp>
      <p:sp>
        <p:nvSpPr>
          <p:cNvPr id="17" name="Text Placeholder 12"/>
          <p:cNvSpPr>
            <a:spLocks noGrp="1"/>
          </p:cNvSpPr>
          <p:nvPr>
            <p:ph type="body" sz="quarter" idx="17" hasCustomPrompt="1"/>
          </p:nvPr>
        </p:nvSpPr>
        <p:spPr>
          <a:xfrm>
            <a:off x="5424532" y="1222512"/>
            <a:ext cx="1407600" cy="604800"/>
          </a:xfrm>
          <a:prstGeom prst="chevron">
            <a:avLst>
              <a:gd name="adj" fmla="val 31101"/>
            </a:avLst>
          </a:prstGeom>
          <a:solidFill>
            <a:schemeClr val="tx2"/>
          </a:solidFill>
        </p:spPr>
        <p:txBody>
          <a:bodyPr lIns="54000" tIns="54000" rIns="54000" bIns="54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add text</a:t>
            </a:r>
            <a:endParaRPr lang="en-GB" dirty="0"/>
          </a:p>
        </p:txBody>
      </p:sp>
      <p:sp>
        <p:nvSpPr>
          <p:cNvPr id="11" name="Text Placeholder 12"/>
          <p:cNvSpPr>
            <a:spLocks noGrp="1"/>
          </p:cNvSpPr>
          <p:nvPr>
            <p:ph type="body" sz="quarter" idx="18" hasCustomPrompt="1"/>
          </p:nvPr>
        </p:nvSpPr>
        <p:spPr>
          <a:xfrm>
            <a:off x="6984000" y="1222512"/>
            <a:ext cx="1407600" cy="604800"/>
          </a:xfrm>
          <a:prstGeom prst="chevron">
            <a:avLst>
              <a:gd name="adj" fmla="val 31101"/>
            </a:avLst>
          </a:prstGeom>
          <a:solidFill>
            <a:schemeClr val="tx2"/>
          </a:solidFill>
        </p:spPr>
        <p:txBody>
          <a:bodyPr lIns="54000" tIns="54000" rIns="54000" bIns="54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add text</a:t>
            </a:r>
            <a:endParaRPr lang="en-GB" dirty="0"/>
          </a:p>
        </p:txBody>
      </p:sp>
      <p:sp>
        <p:nvSpPr>
          <p:cNvPr id="12" name="Text Placeholder 8"/>
          <p:cNvSpPr>
            <a:spLocks noGrp="1"/>
          </p:cNvSpPr>
          <p:nvPr>
            <p:ph type="body" sz="quarter" idx="19"/>
          </p:nvPr>
        </p:nvSpPr>
        <p:spPr>
          <a:xfrm>
            <a:off x="6984000" y="2099425"/>
            <a:ext cx="1407600" cy="3704400"/>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129136917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PROCESS FOUR COLUMN">
    <p:spTree>
      <p:nvGrpSpPr>
        <p:cNvPr id="1" name=""/>
        <p:cNvGrpSpPr/>
        <p:nvPr/>
      </p:nvGrpSpPr>
      <p:grpSpPr>
        <a:xfrm>
          <a:off x="0" y="0"/>
          <a:ext cx="0" cy="0"/>
          <a:chOff x="0" y="0"/>
          <a:chExt cx="0" cy="0"/>
        </a:xfrm>
      </p:grpSpPr>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9" name="Text Placeholder 8"/>
          <p:cNvSpPr>
            <a:spLocks noGrp="1"/>
          </p:cNvSpPr>
          <p:nvPr>
            <p:ph type="body" sz="quarter" idx="10"/>
          </p:nvPr>
        </p:nvSpPr>
        <p:spPr>
          <a:xfrm>
            <a:off x="752400" y="2099425"/>
            <a:ext cx="1760400" cy="3704400"/>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Text Placeholder 8"/>
          <p:cNvSpPr>
            <a:spLocks noGrp="1"/>
          </p:cNvSpPr>
          <p:nvPr>
            <p:ph type="body" sz="quarter" idx="11"/>
          </p:nvPr>
        </p:nvSpPr>
        <p:spPr>
          <a:xfrm>
            <a:off x="2712000" y="2099425"/>
            <a:ext cx="1760400" cy="3704400"/>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8"/>
          <p:cNvSpPr>
            <a:spLocks noGrp="1"/>
          </p:cNvSpPr>
          <p:nvPr>
            <p:ph type="body" sz="quarter" idx="12"/>
          </p:nvPr>
        </p:nvSpPr>
        <p:spPr>
          <a:xfrm>
            <a:off x="4671600" y="2099425"/>
            <a:ext cx="1760400" cy="3704400"/>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Text Placeholder 8"/>
          <p:cNvSpPr>
            <a:spLocks noGrp="1"/>
          </p:cNvSpPr>
          <p:nvPr>
            <p:ph type="body" sz="quarter" idx="13"/>
          </p:nvPr>
        </p:nvSpPr>
        <p:spPr>
          <a:xfrm>
            <a:off x="6631200" y="2099425"/>
            <a:ext cx="1760400" cy="3704400"/>
          </a:xfrm>
        </p:spPr>
        <p:txBody>
          <a:bodyPr/>
          <a:lstStyle>
            <a:lvl1pPr>
              <a:defRPr sz="1400"/>
            </a:lvl1pPr>
            <a:lvl2pPr>
              <a:defRPr sz="1400"/>
            </a:lvl2pPr>
            <a:lvl3pPr>
              <a:defRPr sz="1400"/>
            </a:lvl3pPr>
            <a:lvl4pPr>
              <a:defRPr sz="1400"/>
            </a:lvl4pPr>
            <a:lvl5pPr>
              <a:defRPr sz="14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3" name="Text Placeholder 12"/>
          <p:cNvSpPr>
            <a:spLocks noGrp="1"/>
          </p:cNvSpPr>
          <p:nvPr>
            <p:ph type="body" sz="quarter" idx="14" hasCustomPrompt="1"/>
          </p:nvPr>
        </p:nvSpPr>
        <p:spPr>
          <a:xfrm>
            <a:off x="746125" y="1222512"/>
            <a:ext cx="1760400" cy="604800"/>
          </a:xfrm>
          <a:prstGeom prst="homePlate">
            <a:avLst>
              <a:gd name="adj" fmla="val 31970"/>
            </a:avLst>
          </a:prstGeom>
          <a:solidFill>
            <a:schemeClr val="tx2"/>
          </a:solidFill>
        </p:spPr>
        <p:txBody>
          <a:bodyPr lIns="54000" tIns="54000" rIns="54000" bIns="54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add text</a:t>
            </a:r>
            <a:endParaRPr lang="en-GB" dirty="0"/>
          </a:p>
        </p:txBody>
      </p:sp>
      <p:sp>
        <p:nvSpPr>
          <p:cNvPr id="15" name="Text Placeholder 12"/>
          <p:cNvSpPr>
            <a:spLocks noGrp="1"/>
          </p:cNvSpPr>
          <p:nvPr>
            <p:ph type="body" sz="quarter" idx="15" hasCustomPrompt="1"/>
          </p:nvPr>
        </p:nvSpPr>
        <p:spPr>
          <a:xfrm>
            <a:off x="2707817" y="1222512"/>
            <a:ext cx="1760400" cy="604800"/>
          </a:xfrm>
          <a:prstGeom prst="chevron">
            <a:avLst>
              <a:gd name="adj" fmla="val 31101"/>
            </a:avLst>
          </a:prstGeom>
          <a:solidFill>
            <a:schemeClr val="tx2"/>
          </a:solidFill>
        </p:spPr>
        <p:txBody>
          <a:bodyPr lIns="54000" tIns="54000" rIns="54000" bIns="54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add text</a:t>
            </a:r>
            <a:endParaRPr lang="en-GB" dirty="0"/>
          </a:p>
        </p:txBody>
      </p:sp>
      <p:sp>
        <p:nvSpPr>
          <p:cNvPr id="16" name="Text Placeholder 12"/>
          <p:cNvSpPr>
            <a:spLocks noGrp="1"/>
          </p:cNvSpPr>
          <p:nvPr>
            <p:ph type="body" sz="quarter" idx="16" hasCustomPrompt="1"/>
          </p:nvPr>
        </p:nvSpPr>
        <p:spPr>
          <a:xfrm>
            <a:off x="4669509" y="1222512"/>
            <a:ext cx="1760400" cy="604800"/>
          </a:xfrm>
          <a:prstGeom prst="chevron">
            <a:avLst>
              <a:gd name="adj" fmla="val 31101"/>
            </a:avLst>
          </a:prstGeom>
          <a:solidFill>
            <a:schemeClr val="tx2"/>
          </a:solidFill>
        </p:spPr>
        <p:txBody>
          <a:bodyPr lIns="54000" tIns="54000" rIns="54000" bIns="54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add text</a:t>
            </a:r>
            <a:endParaRPr lang="en-GB" dirty="0"/>
          </a:p>
        </p:txBody>
      </p:sp>
      <p:sp>
        <p:nvSpPr>
          <p:cNvPr id="17" name="Text Placeholder 12"/>
          <p:cNvSpPr>
            <a:spLocks noGrp="1"/>
          </p:cNvSpPr>
          <p:nvPr>
            <p:ph type="body" sz="quarter" idx="17" hasCustomPrompt="1"/>
          </p:nvPr>
        </p:nvSpPr>
        <p:spPr>
          <a:xfrm>
            <a:off x="6631200" y="1222512"/>
            <a:ext cx="1760400" cy="604800"/>
          </a:xfrm>
          <a:prstGeom prst="chevron">
            <a:avLst>
              <a:gd name="adj" fmla="val 31101"/>
            </a:avLst>
          </a:prstGeom>
          <a:solidFill>
            <a:schemeClr val="tx2"/>
          </a:solidFill>
        </p:spPr>
        <p:txBody>
          <a:bodyPr lIns="54000" tIns="54000" rIns="54000" bIns="54000" anchor="ctr"/>
          <a:lstStyle>
            <a:lvl1pPr algn="l">
              <a:defRPr sz="1400">
                <a:solidFill>
                  <a:schemeClr val="bg1"/>
                </a:solidFill>
              </a:defRPr>
            </a:lvl1pPr>
            <a:lvl2pPr>
              <a:defRPr sz="1400">
                <a:solidFill>
                  <a:schemeClr val="bg1"/>
                </a:solidFill>
              </a:defRPr>
            </a:lvl2pPr>
            <a:lvl3pPr>
              <a:defRPr sz="1400">
                <a:solidFill>
                  <a:schemeClr val="bg1"/>
                </a:solidFill>
              </a:defRPr>
            </a:lvl3pPr>
            <a:lvl4pPr>
              <a:defRPr sz="1400">
                <a:solidFill>
                  <a:schemeClr val="bg1"/>
                </a:solidFill>
              </a:defRPr>
            </a:lvl4pPr>
            <a:lvl5pPr>
              <a:defRPr sz="1400">
                <a:solidFill>
                  <a:schemeClr val="bg1"/>
                </a:solidFill>
              </a:defRPr>
            </a:lvl5pPr>
          </a:lstStyle>
          <a:p>
            <a:pPr lvl="0"/>
            <a:r>
              <a:rPr lang="en-US" dirty="0"/>
              <a:t>Click to add text</a:t>
            </a:r>
            <a:endParaRPr lang="en-GB" dirty="0"/>
          </a:p>
        </p:txBody>
      </p:sp>
    </p:spTree>
    <p:extLst>
      <p:ext uri="{BB962C8B-B14F-4D97-AF65-F5344CB8AC3E}">
        <p14:creationId xmlns:p14="http://schemas.microsoft.com/office/powerpoint/2010/main" val="321144439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QUAD WITH CENTER">
    <p:spTree>
      <p:nvGrpSpPr>
        <p:cNvPr id="1" name=""/>
        <p:cNvGrpSpPr/>
        <p:nvPr/>
      </p:nvGrpSpPr>
      <p:grpSpPr>
        <a:xfrm>
          <a:off x="0" y="0"/>
          <a:ext cx="0" cy="0"/>
          <a:chOff x="0" y="0"/>
          <a:chExt cx="0" cy="0"/>
        </a:xfrm>
      </p:grpSpPr>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16" name="Text Placeholder 10"/>
          <p:cNvSpPr>
            <a:spLocks noGrp="1"/>
          </p:cNvSpPr>
          <p:nvPr>
            <p:ph type="body" sz="quarter" idx="21"/>
          </p:nvPr>
        </p:nvSpPr>
        <p:spPr bwMode="gray">
          <a:xfrm>
            <a:off x="3957564" y="2906130"/>
            <a:ext cx="1191600" cy="1192053"/>
          </a:xfrm>
          <a:prstGeom prst="ellipse">
            <a:avLst/>
          </a:prstGeom>
          <a:solidFill>
            <a:schemeClr val="accent1"/>
          </a:solidFill>
          <a:ln>
            <a:noFill/>
          </a:ln>
        </p:spPr>
        <p:txBody>
          <a:bodyPr lIns="54000" tIns="54000" rIns="54000" bIns="54000" anchor="ctr" anchorCtr="1">
            <a:noAutofit/>
          </a:bodyPr>
          <a:lstStyle>
            <a:lvl1pPr algn="ctr">
              <a:defRPr sz="1400">
                <a:solidFill>
                  <a:schemeClr val="bg1"/>
                </a:solidFill>
                <a:latin typeface="+mn-lt"/>
                <a:cs typeface="Arial" panose="020B0604020202020204" pitchFamily="34" charset="0"/>
              </a:defRPr>
            </a:lvl1pPr>
          </a:lstStyle>
          <a:p>
            <a:pPr lvl="0"/>
            <a:r>
              <a:rPr lang="en-US"/>
              <a:t>Click to edit Master text styles</a:t>
            </a:r>
          </a:p>
        </p:txBody>
      </p:sp>
      <p:sp>
        <p:nvSpPr>
          <p:cNvPr id="17" name="Text Placeholder 20"/>
          <p:cNvSpPr>
            <a:spLocks noGrp="1"/>
          </p:cNvSpPr>
          <p:nvPr>
            <p:ph type="body" sz="quarter" idx="26"/>
          </p:nvPr>
        </p:nvSpPr>
        <p:spPr bwMode="gray">
          <a:xfrm>
            <a:off x="752510" y="1209600"/>
            <a:ext cx="2885771" cy="388800"/>
          </a:xfrm>
          <a:prstGeom prst="rect">
            <a:avLst/>
          </a:prstGeom>
          <a:solidFill>
            <a:schemeClr val="tx2"/>
          </a:solidFill>
          <a:ln w="12700">
            <a:solidFill>
              <a:srgbClr val="00338D"/>
            </a:solidFill>
          </a:ln>
        </p:spPr>
        <p:txBody>
          <a:bodyPr vert="horz" lIns="54000" tIns="54000" rIns="54000" bIns="54000" rtlCol="0" anchor="ctr" anchorCtr="0">
            <a:noAutofit/>
          </a:bodyPr>
          <a:lstStyle>
            <a:lvl1pPr>
              <a:defRPr lang="en-US" sz="1400" b="1" kern="1200" noProof="0" dirty="0" smtClean="0">
                <a:solidFill>
                  <a:schemeClr val="bg1"/>
                </a:solidFill>
                <a:latin typeface="+mn-lt"/>
                <a:ea typeface="+mn-ea"/>
                <a:cs typeface="Arial" panose="020B0604020202020204" pitchFamily="34" charset="0"/>
              </a:defRPr>
            </a:lvl1pPr>
            <a:lvl5pPr>
              <a:defRPr/>
            </a:lvl5pPr>
            <a:lvl6pPr>
              <a:defRPr baseline="0"/>
            </a:lvl6pPr>
            <a:lvl7pPr>
              <a:defRPr baseline="0"/>
            </a:lvl7pPr>
            <a:lvl8pPr>
              <a:defRPr baseline="0"/>
            </a:lvl8pPr>
          </a:lstStyle>
          <a:p>
            <a:pPr marL="0" lvl="0" indent="0" algn="l" defTabSz="914400" rtl="0" eaLnBrk="1" latinLnBrk="0" hangingPunct="1">
              <a:lnSpc>
                <a:spcPct val="100000"/>
              </a:lnSpc>
              <a:spcBef>
                <a:spcPts val="600"/>
              </a:spcBef>
              <a:buFont typeface="Arial" pitchFamily="34" charset="0"/>
              <a:buNone/>
            </a:pPr>
            <a:r>
              <a:rPr lang="en-US"/>
              <a:t>Click to edit Master text styles</a:t>
            </a:r>
          </a:p>
        </p:txBody>
      </p:sp>
      <p:sp>
        <p:nvSpPr>
          <p:cNvPr id="24" name="AutoShape 20"/>
          <p:cNvSpPr>
            <a:spLocks noChangeArrowheads="1"/>
          </p:cNvSpPr>
          <p:nvPr userDrawn="1"/>
        </p:nvSpPr>
        <p:spPr bwMode="gray">
          <a:xfrm rot="2700000" flipH="1" flipV="1">
            <a:off x="4963484" y="4009375"/>
            <a:ext cx="396053" cy="359847"/>
          </a:xfrm>
          <a:prstGeom prst="rightArrow">
            <a:avLst>
              <a:gd name="adj1" fmla="val 63333"/>
              <a:gd name="adj2" fmla="val 49582"/>
            </a:avLst>
          </a:prstGeom>
          <a:solidFill>
            <a:srgbClr val="00338D"/>
          </a:solidFill>
          <a:ln w="6350" algn="ctr">
            <a:noFill/>
            <a:miter lim="800000"/>
            <a:headEnd/>
            <a:tailEnd/>
          </a:ln>
          <a:effectLst/>
        </p:spPr>
        <p:txBody>
          <a:bodyPr rot="10800000" wrap="none" anchor="ctr">
            <a:noAutofit/>
          </a:bodyPr>
          <a:lstStyle/>
          <a:p>
            <a:pPr defTabSz="914400"/>
            <a:endParaRPr lang="en-CA" sz="1400" dirty="0">
              <a:solidFill>
                <a:srgbClr val="483698"/>
              </a:solidFill>
            </a:endParaRPr>
          </a:p>
        </p:txBody>
      </p:sp>
      <p:sp>
        <p:nvSpPr>
          <p:cNvPr id="25" name="AutoShape 20"/>
          <p:cNvSpPr>
            <a:spLocks noChangeArrowheads="1"/>
          </p:cNvSpPr>
          <p:nvPr userDrawn="1"/>
        </p:nvSpPr>
        <p:spPr bwMode="gray">
          <a:xfrm rot="18900000" flipV="1">
            <a:off x="3749594" y="4014666"/>
            <a:ext cx="408055" cy="349264"/>
          </a:xfrm>
          <a:prstGeom prst="rightArrow">
            <a:avLst>
              <a:gd name="adj1" fmla="val 63333"/>
              <a:gd name="adj2" fmla="val 49582"/>
            </a:avLst>
          </a:prstGeom>
          <a:solidFill>
            <a:schemeClr val="tx2"/>
          </a:solidFill>
          <a:ln w="6350" algn="ctr">
            <a:noFill/>
            <a:miter lim="800000"/>
            <a:headEnd/>
            <a:tailEnd/>
          </a:ln>
          <a:effectLst/>
        </p:spPr>
        <p:txBody>
          <a:bodyPr rot="10800000" wrap="none" anchor="ctr">
            <a:noAutofit/>
          </a:bodyPr>
          <a:lstStyle/>
          <a:p>
            <a:pPr defTabSz="914400"/>
            <a:endParaRPr lang="en-CA" sz="1400" dirty="0">
              <a:solidFill>
                <a:srgbClr val="483698"/>
              </a:solidFill>
            </a:endParaRPr>
          </a:p>
        </p:txBody>
      </p:sp>
      <p:sp>
        <p:nvSpPr>
          <p:cNvPr id="26" name="Text Placeholder 20"/>
          <p:cNvSpPr>
            <a:spLocks noGrp="1"/>
          </p:cNvSpPr>
          <p:nvPr>
            <p:ph type="body" sz="quarter" idx="48"/>
          </p:nvPr>
        </p:nvSpPr>
        <p:spPr bwMode="gray">
          <a:xfrm>
            <a:off x="752510" y="3970800"/>
            <a:ext cx="2885771" cy="388800"/>
          </a:xfrm>
          <a:prstGeom prst="rect">
            <a:avLst/>
          </a:prstGeom>
          <a:solidFill>
            <a:schemeClr val="tx2"/>
          </a:solidFill>
          <a:ln w="12700">
            <a:solidFill>
              <a:srgbClr val="00338D"/>
            </a:solidFill>
          </a:ln>
        </p:spPr>
        <p:txBody>
          <a:bodyPr vert="horz" lIns="54000" tIns="54000" rIns="54000" bIns="54000" rtlCol="0" anchor="ctr" anchorCtr="0">
            <a:noAutofit/>
          </a:bodyPr>
          <a:lstStyle>
            <a:lvl1pPr>
              <a:defRPr lang="en-US" sz="1400" b="1" kern="1200" noProof="0" dirty="0" smtClean="0">
                <a:solidFill>
                  <a:schemeClr val="bg1"/>
                </a:solidFill>
                <a:latin typeface="+mn-lt"/>
                <a:ea typeface="+mn-ea"/>
                <a:cs typeface="Arial" panose="020B0604020202020204" pitchFamily="34" charset="0"/>
              </a:defRPr>
            </a:lvl1pPr>
            <a:lvl5pPr>
              <a:defRPr/>
            </a:lvl5pPr>
            <a:lvl6pPr>
              <a:defRPr baseline="0"/>
            </a:lvl6pPr>
            <a:lvl7pPr>
              <a:defRPr baseline="0"/>
            </a:lvl7pPr>
            <a:lvl8pPr>
              <a:defRPr baseline="0"/>
            </a:lvl8pPr>
          </a:lstStyle>
          <a:p>
            <a:pPr marL="0" lvl="0" indent="0" algn="l" defTabSz="914400" rtl="0" eaLnBrk="1" latinLnBrk="0" hangingPunct="1">
              <a:lnSpc>
                <a:spcPct val="100000"/>
              </a:lnSpc>
              <a:spcBef>
                <a:spcPts val="600"/>
              </a:spcBef>
              <a:buFont typeface="Arial" pitchFamily="34" charset="0"/>
              <a:buNone/>
            </a:pPr>
            <a:r>
              <a:rPr lang="en-US"/>
              <a:t>Click to edit Master text styles</a:t>
            </a:r>
          </a:p>
        </p:txBody>
      </p:sp>
      <p:sp>
        <p:nvSpPr>
          <p:cNvPr id="27" name="Text Placeholder 20"/>
          <p:cNvSpPr>
            <a:spLocks noGrp="1"/>
          </p:cNvSpPr>
          <p:nvPr>
            <p:ph type="body" sz="quarter" idx="50"/>
          </p:nvPr>
        </p:nvSpPr>
        <p:spPr bwMode="gray">
          <a:xfrm>
            <a:off x="5508000" y="1209600"/>
            <a:ext cx="2885771" cy="388800"/>
          </a:xfrm>
          <a:prstGeom prst="rect">
            <a:avLst/>
          </a:prstGeom>
          <a:solidFill>
            <a:schemeClr val="tx2"/>
          </a:solidFill>
          <a:ln w="12700">
            <a:solidFill>
              <a:srgbClr val="00338D"/>
            </a:solidFill>
          </a:ln>
        </p:spPr>
        <p:txBody>
          <a:bodyPr vert="horz" lIns="54000" tIns="54000" rIns="54000" bIns="54000" rtlCol="0" anchor="ctr" anchorCtr="0">
            <a:noAutofit/>
          </a:bodyPr>
          <a:lstStyle>
            <a:lvl1pPr>
              <a:defRPr lang="en-US" sz="1400" b="1" kern="1200" noProof="0" dirty="0" smtClean="0">
                <a:solidFill>
                  <a:schemeClr val="bg1"/>
                </a:solidFill>
                <a:latin typeface="+mn-lt"/>
                <a:ea typeface="+mn-ea"/>
                <a:cs typeface="Arial" panose="020B0604020202020204" pitchFamily="34" charset="0"/>
              </a:defRPr>
            </a:lvl1pPr>
            <a:lvl5pPr>
              <a:defRPr/>
            </a:lvl5pPr>
            <a:lvl6pPr>
              <a:defRPr baseline="0"/>
            </a:lvl6pPr>
            <a:lvl7pPr>
              <a:defRPr baseline="0"/>
            </a:lvl7pPr>
            <a:lvl8pPr>
              <a:defRPr baseline="0"/>
            </a:lvl8pPr>
          </a:lstStyle>
          <a:p>
            <a:pPr marL="0" lvl="0" indent="0" algn="l" defTabSz="914400" rtl="0" eaLnBrk="1" latinLnBrk="0" hangingPunct="1">
              <a:lnSpc>
                <a:spcPct val="100000"/>
              </a:lnSpc>
              <a:spcBef>
                <a:spcPts val="600"/>
              </a:spcBef>
              <a:buFont typeface="Arial" pitchFamily="34" charset="0"/>
              <a:buNone/>
            </a:pPr>
            <a:r>
              <a:rPr lang="en-US"/>
              <a:t>Click to edit Master text styles</a:t>
            </a:r>
          </a:p>
        </p:txBody>
      </p:sp>
      <p:sp>
        <p:nvSpPr>
          <p:cNvPr id="28" name="Text Placeholder 20"/>
          <p:cNvSpPr>
            <a:spLocks noGrp="1"/>
          </p:cNvSpPr>
          <p:nvPr>
            <p:ph type="body" sz="quarter" idx="52"/>
          </p:nvPr>
        </p:nvSpPr>
        <p:spPr bwMode="gray">
          <a:xfrm>
            <a:off x="5508000" y="3970800"/>
            <a:ext cx="2885771" cy="388800"/>
          </a:xfrm>
          <a:prstGeom prst="rect">
            <a:avLst/>
          </a:prstGeom>
          <a:solidFill>
            <a:srgbClr val="00338D"/>
          </a:solidFill>
          <a:ln w="12700">
            <a:solidFill>
              <a:srgbClr val="00338D"/>
            </a:solidFill>
          </a:ln>
        </p:spPr>
        <p:txBody>
          <a:bodyPr vert="horz" lIns="54000" tIns="54000" rIns="54000" bIns="54000" rtlCol="0" anchor="ctr" anchorCtr="0">
            <a:noAutofit/>
          </a:bodyPr>
          <a:lstStyle>
            <a:lvl1pPr>
              <a:defRPr lang="en-US" sz="1400" b="1" kern="1200" noProof="0" dirty="0" smtClean="0">
                <a:solidFill>
                  <a:schemeClr val="bg1"/>
                </a:solidFill>
                <a:latin typeface="+mn-lt"/>
                <a:ea typeface="+mn-ea"/>
                <a:cs typeface="Arial" panose="020B0604020202020204" pitchFamily="34" charset="0"/>
              </a:defRPr>
            </a:lvl1pPr>
            <a:lvl5pPr>
              <a:defRPr/>
            </a:lvl5pPr>
            <a:lvl6pPr>
              <a:defRPr baseline="0"/>
            </a:lvl6pPr>
            <a:lvl7pPr>
              <a:defRPr baseline="0"/>
            </a:lvl7pPr>
            <a:lvl8pPr>
              <a:defRPr baseline="0"/>
            </a:lvl8pPr>
          </a:lstStyle>
          <a:p>
            <a:pPr marL="0" lvl="0" indent="0" algn="l" defTabSz="914400" rtl="0" eaLnBrk="1" latinLnBrk="0" hangingPunct="1">
              <a:lnSpc>
                <a:spcPct val="100000"/>
              </a:lnSpc>
              <a:spcBef>
                <a:spcPts val="600"/>
              </a:spcBef>
              <a:buFont typeface="Arial" pitchFamily="34" charset="0"/>
              <a:buNone/>
            </a:pPr>
            <a:r>
              <a:rPr lang="en-US"/>
              <a:t>Click to edit Master text styles</a:t>
            </a:r>
          </a:p>
        </p:txBody>
      </p:sp>
      <p:sp>
        <p:nvSpPr>
          <p:cNvPr id="29" name="AutoShape 20"/>
          <p:cNvSpPr>
            <a:spLocks noChangeArrowheads="1"/>
          </p:cNvSpPr>
          <p:nvPr userDrawn="1"/>
        </p:nvSpPr>
        <p:spPr bwMode="gray">
          <a:xfrm rot="2700000">
            <a:off x="3762968" y="2667998"/>
            <a:ext cx="382279" cy="377055"/>
          </a:xfrm>
          <a:prstGeom prst="rightArrow">
            <a:avLst>
              <a:gd name="adj1" fmla="val 63333"/>
              <a:gd name="adj2" fmla="val 49582"/>
            </a:avLst>
          </a:prstGeom>
          <a:solidFill>
            <a:schemeClr val="tx2"/>
          </a:solidFill>
          <a:ln w="6350" algn="ctr">
            <a:noFill/>
            <a:miter lim="800000"/>
            <a:headEnd/>
            <a:tailEnd/>
          </a:ln>
          <a:effectLst/>
        </p:spPr>
        <p:txBody>
          <a:bodyPr rot="10800000" wrap="none" anchor="ctr">
            <a:noAutofit/>
          </a:bodyPr>
          <a:lstStyle/>
          <a:p>
            <a:pPr defTabSz="914400"/>
            <a:endParaRPr lang="en-CA" sz="1400" dirty="0">
              <a:solidFill>
                <a:srgbClr val="483698"/>
              </a:solidFill>
            </a:endParaRPr>
          </a:p>
        </p:txBody>
      </p:sp>
      <p:sp>
        <p:nvSpPr>
          <p:cNvPr id="30" name="AutoShape 20"/>
          <p:cNvSpPr>
            <a:spLocks noChangeArrowheads="1"/>
          </p:cNvSpPr>
          <p:nvPr userDrawn="1"/>
        </p:nvSpPr>
        <p:spPr bwMode="gray">
          <a:xfrm rot="18900000" flipH="1">
            <a:off x="4964093" y="2673543"/>
            <a:ext cx="393864" cy="365965"/>
          </a:xfrm>
          <a:prstGeom prst="rightArrow">
            <a:avLst>
              <a:gd name="adj1" fmla="val 63333"/>
              <a:gd name="adj2" fmla="val 49582"/>
            </a:avLst>
          </a:prstGeom>
          <a:solidFill>
            <a:schemeClr val="tx2"/>
          </a:solidFill>
          <a:ln w="6350" algn="ctr">
            <a:noFill/>
            <a:miter lim="800000"/>
            <a:headEnd/>
            <a:tailEnd/>
          </a:ln>
          <a:effectLst/>
        </p:spPr>
        <p:txBody>
          <a:bodyPr rot="10800000" wrap="none" anchor="ctr">
            <a:noAutofit/>
          </a:bodyPr>
          <a:lstStyle/>
          <a:p>
            <a:pPr defTabSz="914400"/>
            <a:endParaRPr lang="en-CA" sz="1400" dirty="0">
              <a:solidFill>
                <a:srgbClr val="483698"/>
              </a:solidFill>
            </a:endParaRPr>
          </a:p>
        </p:txBody>
      </p:sp>
      <p:sp>
        <p:nvSpPr>
          <p:cNvPr id="31" name="Text Placeholder 3"/>
          <p:cNvSpPr>
            <a:spLocks noGrp="1"/>
          </p:cNvSpPr>
          <p:nvPr>
            <p:ph type="body" sz="quarter" idx="53"/>
          </p:nvPr>
        </p:nvSpPr>
        <p:spPr>
          <a:xfrm>
            <a:off x="752510" y="1598400"/>
            <a:ext cx="2887200" cy="1447300"/>
          </a:xfrm>
          <a:ln w="12700">
            <a:solidFill>
              <a:schemeClr val="tx2"/>
            </a:solidFill>
          </a:ln>
        </p:spPr>
        <p:txBody>
          <a:bodyPr lIns="54000" tIns="54000" rIns="54000" bIns="54000">
            <a:noAutofit/>
          </a:bodyPr>
          <a:lstStyle>
            <a:lvl1pPr>
              <a:defRPr sz="1400">
                <a:latin typeface="+mn-lt"/>
              </a:defRPr>
            </a:lvl1pPr>
            <a:lvl2pPr>
              <a:defRPr sz="1400">
                <a:latin typeface="+mn-lt"/>
              </a:defRPr>
            </a:lvl2pPr>
            <a:lvl3pPr>
              <a:defRPr sz="1400">
                <a:latin typeface="+mn-lt"/>
              </a:defRPr>
            </a:lvl3pPr>
            <a:lvl4pPr>
              <a:defRPr sz="1400">
                <a:latin typeface="+mn-lt"/>
              </a:defRPr>
            </a:lvl4pPr>
            <a:lvl5pPr>
              <a:defRPr sz="14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32" name="Text Placeholder 3"/>
          <p:cNvSpPr>
            <a:spLocks noGrp="1"/>
          </p:cNvSpPr>
          <p:nvPr>
            <p:ph type="body" sz="quarter" idx="54"/>
          </p:nvPr>
        </p:nvSpPr>
        <p:spPr>
          <a:xfrm>
            <a:off x="752510" y="4355784"/>
            <a:ext cx="2887200" cy="1447300"/>
          </a:xfrm>
          <a:ln w="12700">
            <a:solidFill>
              <a:schemeClr val="tx2"/>
            </a:solidFill>
          </a:ln>
        </p:spPr>
        <p:txBody>
          <a:bodyPr lIns="54000" tIns="54000" rIns="54000" bIns="54000">
            <a:noAutofit/>
          </a:bodyPr>
          <a:lstStyle>
            <a:lvl1pPr>
              <a:defRPr sz="1400">
                <a:latin typeface="+mn-lt"/>
              </a:defRPr>
            </a:lvl1pPr>
            <a:lvl2pPr>
              <a:defRPr sz="1400">
                <a:latin typeface="+mn-lt"/>
              </a:defRPr>
            </a:lvl2pPr>
            <a:lvl3pPr>
              <a:defRPr sz="1400">
                <a:latin typeface="+mn-lt"/>
              </a:defRPr>
            </a:lvl3pPr>
            <a:lvl4pPr>
              <a:defRPr sz="1400">
                <a:latin typeface="+mn-lt"/>
              </a:defRPr>
            </a:lvl4pPr>
            <a:lvl5pPr>
              <a:defRPr sz="14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33" name="Text Placeholder 3"/>
          <p:cNvSpPr>
            <a:spLocks noGrp="1"/>
          </p:cNvSpPr>
          <p:nvPr>
            <p:ph type="body" sz="quarter" idx="55"/>
          </p:nvPr>
        </p:nvSpPr>
        <p:spPr>
          <a:xfrm>
            <a:off x="5506571" y="1598400"/>
            <a:ext cx="2887200" cy="1447300"/>
          </a:xfrm>
          <a:ln w="12700">
            <a:solidFill>
              <a:schemeClr val="tx2"/>
            </a:solidFill>
          </a:ln>
        </p:spPr>
        <p:txBody>
          <a:bodyPr lIns="54000" tIns="54000" rIns="54000" bIns="54000">
            <a:noAutofit/>
          </a:bodyPr>
          <a:lstStyle>
            <a:lvl1pPr>
              <a:defRPr sz="1400">
                <a:latin typeface="+mn-lt"/>
              </a:defRPr>
            </a:lvl1pPr>
            <a:lvl2pPr>
              <a:defRPr sz="1400">
                <a:latin typeface="+mn-lt"/>
              </a:defRPr>
            </a:lvl2pPr>
            <a:lvl3pPr>
              <a:defRPr sz="1400">
                <a:latin typeface="+mn-lt"/>
              </a:defRPr>
            </a:lvl3pPr>
            <a:lvl4pPr>
              <a:defRPr sz="1400">
                <a:latin typeface="+mn-lt"/>
              </a:defRPr>
            </a:lvl4pPr>
            <a:lvl5pPr>
              <a:defRPr sz="14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34" name="Text Placeholder 3"/>
          <p:cNvSpPr>
            <a:spLocks noGrp="1"/>
          </p:cNvSpPr>
          <p:nvPr>
            <p:ph type="body" sz="quarter" idx="56"/>
          </p:nvPr>
        </p:nvSpPr>
        <p:spPr>
          <a:xfrm>
            <a:off x="5506571" y="4355784"/>
            <a:ext cx="2887200" cy="1447300"/>
          </a:xfrm>
          <a:ln w="12700">
            <a:solidFill>
              <a:schemeClr val="tx2"/>
            </a:solidFill>
          </a:ln>
        </p:spPr>
        <p:txBody>
          <a:bodyPr lIns="54000" tIns="54000" rIns="54000" bIns="54000">
            <a:noAutofit/>
          </a:bodyPr>
          <a:lstStyle>
            <a:lvl1pPr>
              <a:defRPr sz="1400">
                <a:latin typeface="+mn-lt"/>
              </a:defRPr>
            </a:lvl1pPr>
            <a:lvl2pPr>
              <a:defRPr sz="1400">
                <a:latin typeface="+mn-lt"/>
              </a:defRPr>
            </a:lvl2pPr>
            <a:lvl3pPr>
              <a:defRPr sz="1400">
                <a:latin typeface="+mn-lt"/>
              </a:defRPr>
            </a:lvl3pPr>
            <a:lvl4pPr>
              <a:defRPr sz="1400">
                <a:latin typeface="+mn-lt"/>
              </a:defRPr>
            </a:lvl4pPr>
            <a:lvl5pPr>
              <a:defRPr sz="1400">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65341149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 COLUMN BLUE">
    <p:spTree>
      <p:nvGrpSpPr>
        <p:cNvPr id="1" name=""/>
        <p:cNvGrpSpPr/>
        <p:nvPr/>
      </p:nvGrpSpPr>
      <p:grpSpPr>
        <a:xfrm>
          <a:off x="0" y="0"/>
          <a:ext cx="0" cy="0"/>
          <a:chOff x="0" y="0"/>
          <a:chExt cx="0" cy="0"/>
        </a:xfrm>
      </p:grpSpPr>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19" name="Text Placeholder 8"/>
          <p:cNvSpPr>
            <a:spLocks noGrp="1"/>
          </p:cNvSpPr>
          <p:nvPr>
            <p:ph type="body" sz="quarter" idx="19"/>
          </p:nvPr>
        </p:nvSpPr>
        <p:spPr>
          <a:xfrm>
            <a:off x="752400" y="1609825"/>
            <a:ext cx="3726000" cy="4194000"/>
          </a:xfrm>
          <a:ln w="12700">
            <a:solidFill>
              <a:schemeClr val="tx2"/>
            </a:solidFill>
          </a:ln>
        </p:spPr>
        <p:txBody>
          <a:bodyPr lIns="54000" tIns="54000" rIns="54000" bIns="54000"/>
          <a:lstStyle>
            <a:lvl1pPr>
              <a:defRPr sz="1500"/>
            </a:lvl1pPr>
            <a:lvl2pPr>
              <a:defRPr sz="1500"/>
            </a:lvl2pPr>
            <a:lvl3pPr>
              <a:defRPr sz="1500"/>
            </a:lvl3pPr>
            <a:lvl4pPr>
              <a:defRPr sz="1500"/>
            </a:lvl4pPr>
            <a:lvl5pPr>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0" name="Text Placeholder 8"/>
          <p:cNvSpPr>
            <a:spLocks noGrp="1"/>
          </p:cNvSpPr>
          <p:nvPr>
            <p:ph type="body" sz="quarter" idx="20"/>
          </p:nvPr>
        </p:nvSpPr>
        <p:spPr>
          <a:xfrm>
            <a:off x="752400" y="1218880"/>
            <a:ext cx="3726000" cy="388800"/>
          </a:xfrm>
          <a:solidFill>
            <a:schemeClr val="tx2"/>
          </a:solidFill>
          <a:ln w="12700">
            <a:solidFill>
              <a:schemeClr val="tx2"/>
            </a:solidFill>
          </a:ln>
        </p:spPr>
        <p:txBody>
          <a:bodyPr lIns="54000" tIns="54000" rIns="54000" bIns="54000" anchor="ctr"/>
          <a:lstStyle>
            <a:lvl1pPr>
              <a:defRPr sz="15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16" name="Text Placeholder 8"/>
          <p:cNvSpPr>
            <a:spLocks noGrp="1"/>
          </p:cNvSpPr>
          <p:nvPr>
            <p:ph type="body" sz="quarter" idx="21"/>
          </p:nvPr>
        </p:nvSpPr>
        <p:spPr>
          <a:xfrm>
            <a:off x="4665600" y="1609825"/>
            <a:ext cx="3726000" cy="4194000"/>
          </a:xfrm>
          <a:ln w="12700">
            <a:solidFill>
              <a:schemeClr val="tx2"/>
            </a:solidFill>
          </a:ln>
        </p:spPr>
        <p:txBody>
          <a:bodyPr lIns="54000" tIns="54000" rIns="54000" bIns="54000"/>
          <a:lstStyle>
            <a:lvl1pPr>
              <a:defRPr sz="1500"/>
            </a:lvl1pPr>
            <a:lvl2pPr>
              <a:defRPr sz="1500"/>
            </a:lvl2pPr>
            <a:lvl3pPr>
              <a:defRPr sz="1500"/>
            </a:lvl3pPr>
            <a:lvl4pPr>
              <a:defRPr sz="1500"/>
            </a:lvl4pPr>
            <a:lvl5pPr>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7" name="Text Placeholder 8"/>
          <p:cNvSpPr>
            <a:spLocks noGrp="1"/>
          </p:cNvSpPr>
          <p:nvPr>
            <p:ph type="body" sz="quarter" idx="22"/>
          </p:nvPr>
        </p:nvSpPr>
        <p:spPr>
          <a:xfrm>
            <a:off x="4665600" y="1218880"/>
            <a:ext cx="3726000" cy="388800"/>
          </a:xfrm>
          <a:solidFill>
            <a:schemeClr val="tx2"/>
          </a:solidFill>
          <a:ln w="12700">
            <a:solidFill>
              <a:schemeClr val="tx2"/>
            </a:solidFill>
          </a:ln>
        </p:spPr>
        <p:txBody>
          <a:bodyPr lIns="54000" tIns="54000" rIns="54000" bIns="54000" anchor="ctr"/>
          <a:lstStyle>
            <a:lvl1pPr>
              <a:defRPr sz="15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Tree>
    <p:extLst>
      <p:ext uri="{BB962C8B-B14F-4D97-AF65-F5344CB8AC3E}">
        <p14:creationId xmlns:p14="http://schemas.microsoft.com/office/powerpoint/2010/main" val="419318389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QUAD">
    <p:spTree>
      <p:nvGrpSpPr>
        <p:cNvPr id="1" name=""/>
        <p:cNvGrpSpPr/>
        <p:nvPr/>
      </p:nvGrpSpPr>
      <p:grpSpPr>
        <a:xfrm>
          <a:off x="0" y="0"/>
          <a:ext cx="0" cy="0"/>
          <a:chOff x="0" y="0"/>
          <a:chExt cx="0" cy="0"/>
        </a:xfrm>
      </p:grpSpPr>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19" name="Text Placeholder 8"/>
          <p:cNvSpPr>
            <a:spLocks noGrp="1"/>
          </p:cNvSpPr>
          <p:nvPr>
            <p:ph type="body" sz="quarter" idx="19"/>
          </p:nvPr>
        </p:nvSpPr>
        <p:spPr>
          <a:xfrm>
            <a:off x="752400" y="1609825"/>
            <a:ext cx="3726000" cy="1785600"/>
          </a:xfrm>
          <a:ln w="12700">
            <a:solidFill>
              <a:schemeClr val="tx2"/>
            </a:solidFill>
          </a:ln>
        </p:spPr>
        <p:txBody>
          <a:bodyPr lIns="54000" tIns="54000" rIns="54000" bIns="54000"/>
          <a:lstStyle>
            <a:lvl1pPr>
              <a:defRPr sz="1500"/>
            </a:lvl1pPr>
            <a:lvl2pPr>
              <a:defRPr sz="1500"/>
            </a:lvl2pPr>
            <a:lvl3pPr>
              <a:defRPr sz="1500"/>
            </a:lvl3pPr>
            <a:lvl4pPr>
              <a:defRPr sz="1500"/>
            </a:lvl4pPr>
            <a:lvl5pPr>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0" name="Text Placeholder 8"/>
          <p:cNvSpPr>
            <a:spLocks noGrp="1"/>
          </p:cNvSpPr>
          <p:nvPr>
            <p:ph type="body" sz="quarter" idx="20"/>
          </p:nvPr>
        </p:nvSpPr>
        <p:spPr>
          <a:xfrm>
            <a:off x="752400" y="1218880"/>
            <a:ext cx="3726000" cy="388800"/>
          </a:xfrm>
          <a:solidFill>
            <a:schemeClr val="tx2"/>
          </a:solidFill>
          <a:ln w="12700">
            <a:solidFill>
              <a:schemeClr val="tx2"/>
            </a:solidFill>
          </a:ln>
        </p:spPr>
        <p:txBody>
          <a:bodyPr lIns="54000" tIns="54000" rIns="54000" bIns="54000" anchor="ctr"/>
          <a:lstStyle>
            <a:lvl1pPr>
              <a:defRPr sz="15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16" name="Text Placeholder 8"/>
          <p:cNvSpPr>
            <a:spLocks noGrp="1"/>
          </p:cNvSpPr>
          <p:nvPr>
            <p:ph type="body" sz="quarter" idx="21"/>
          </p:nvPr>
        </p:nvSpPr>
        <p:spPr>
          <a:xfrm>
            <a:off x="4665600" y="1609825"/>
            <a:ext cx="3726000" cy="1785600"/>
          </a:xfrm>
          <a:ln w="12700">
            <a:solidFill>
              <a:schemeClr val="tx2"/>
            </a:solidFill>
          </a:ln>
        </p:spPr>
        <p:txBody>
          <a:bodyPr lIns="54000" tIns="54000" rIns="54000" bIns="54000"/>
          <a:lstStyle>
            <a:lvl1pPr>
              <a:defRPr sz="1500"/>
            </a:lvl1pPr>
            <a:lvl2pPr>
              <a:defRPr sz="1500"/>
            </a:lvl2pPr>
            <a:lvl3pPr>
              <a:defRPr sz="1500"/>
            </a:lvl3pPr>
            <a:lvl4pPr>
              <a:defRPr sz="1500"/>
            </a:lvl4pPr>
            <a:lvl5pPr>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7" name="Text Placeholder 8"/>
          <p:cNvSpPr>
            <a:spLocks noGrp="1"/>
          </p:cNvSpPr>
          <p:nvPr>
            <p:ph type="body" sz="quarter" idx="22"/>
          </p:nvPr>
        </p:nvSpPr>
        <p:spPr>
          <a:xfrm>
            <a:off x="4665600" y="1218880"/>
            <a:ext cx="3726000" cy="388800"/>
          </a:xfrm>
          <a:solidFill>
            <a:schemeClr val="tx2"/>
          </a:solidFill>
          <a:ln w="12700">
            <a:solidFill>
              <a:schemeClr val="tx2"/>
            </a:solidFill>
          </a:ln>
        </p:spPr>
        <p:txBody>
          <a:bodyPr lIns="54000" tIns="54000" rIns="54000" bIns="54000" anchor="ctr"/>
          <a:lstStyle>
            <a:lvl1pPr>
              <a:defRPr sz="15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7" name="Text Placeholder 8"/>
          <p:cNvSpPr>
            <a:spLocks noGrp="1"/>
          </p:cNvSpPr>
          <p:nvPr>
            <p:ph type="body" sz="quarter" idx="23"/>
          </p:nvPr>
        </p:nvSpPr>
        <p:spPr>
          <a:xfrm>
            <a:off x="752400" y="4019650"/>
            <a:ext cx="3726000" cy="1785600"/>
          </a:xfrm>
          <a:ln w="12700">
            <a:solidFill>
              <a:schemeClr val="tx2"/>
            </a:solidFill>
          </a:ln>
        </p:spPr>
        <p:txBody>
          <a:bodyPr lIns="54000" tIns="54000" rIns="54000" bIns="54000"/>
          <a:lstStyle>
            <a:lvl1pPr>
              <a:defRPr sz="1500"/>
            </a:lvl1pPr>
            <a:lvl2pPr>
              <a:defRPr sz="1500"/>
            </a:lvl2pPr>
            <a:lvl3pPr>
              <a:defRPr sz="1500"/>
            </a:lvl3pPr>
            <a:lvl4pPr>
              <a:defRPr sz="1500"/>
            </a:lvl4pPr>
            <a:lvl5pPr>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8" name="Text Placeholder 8"/>
          <p:cNvSpPr>
            <a:spLocks noGrp="1"/>
          </p:cNvSpPr>
          <p:nvPr>
            <p:ph type="body" sz="quarter" idx="24"/>
          </p:nvPr>
        </p:nvSpPr>
        <p:spPr>
          <a:xfrm>
            <a:off x="752400" y="3628705"/>
            <a:ext cx="3726000" cy="388800"/>
          </a:xfrm>
          <a:solidFill>
            <a:schemeClr val="tx2"/>
          </a:solidFill>
          <a:ln w="12700">
            <a:solidFill>
              <a:schemeClr val="tx2"/>
            </a:solidFill>
          </a:ln>
        </p:spPr>
        <p:txBody>
          <a:bodyPr lIns="54000" tIns="54000" rIns="54000" bIns="54000" anchor="ctr"/>
          <a:lstStyle>
            <a:lvl1pPr>
              <a:defRPr sz="15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
        <p:nvSpPr>
          <p:cNvPr id="9" name="Text Placeholder 8"/>
          <p:cNvSpPr>
            <a:spLocks noGrp="1"/>
          </p:cNvSpPr>
          <p:nvPr>
            <p:ph type="body" sz="quarter" idx="25"/>
          </p:nvPr>
        </p:nvSpPr>
        <p:spPr>
          <a:xfrm>
            <a:off x="4665600" y="4019650"/>
            <a:ext cx="3726000" cy="1785600"/>
          </a:xfrm>
          <a:ln w="12700">
            <a:solidFill>
              <a:schemeClr val="tx2"/>
            </a:solidFill>
          </a:ln>
        </p:spPr>
        <p:txBody>
          <a:bodyPr lIns="54000" tIns="54000" rIns="54000" bIns="54000"/>
          <a:lstStyle>
            <a:lvl1pPr>
              <a:defRPr sz="1500"/>
            </a:lvl1pPr>
            <a:lvl2pPr>
              <a:defRPr sz="1500"/>
            </a:lvl2pPr>
            <a:lvl3pPr>
              <a:defRPr sz="1500"/>
            </a:lvl3pPr>
            <a:lvl4pPr>
              <a:defRPr sz="1500"/>
            </a:lvl4pPr>
            <a:lvl5pPr>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Text Placeholder 8"/>
          <p:cNvSpPr>
            <a:spLocks noGrp="1"/>
          </p:cNvSpPr>
          <p:nvPr>
            <p:ph type="body" sz="quarter" idx="26"/>
          </p:nvPr>
        </p:nvSpPr>
        <p:spPr>
          <a:xfrm>
            <a:off x="4665600" y="3628705"/>
            <a:ext cx="3726000" cy="388800"/>
          </a:xfrm>
          <a:solidFill>
            <a:schemeClr val="tx2"/>
          </a:solidFill>
          <a:ln w="12700">
            <a:solidFill>
              <a:schemeClr val="tx2"/>
            </a:solidFill>
          </a:ln>
        </p:spPr>
        <p:txBody>
          <a:bodyPr lIns="54000" tIns="54000" rIns="54000" bIns="54000" anchor="ctr"/>
          <a:lstStyle>
            <a:lvl1pPr>
              <a:defRPr sz="1500">
                <a:solidFill>
                  <a:schemeClr val="bg1"/>
                </a:solidFill>
              </a:defRPr>
            </a:lvl1pPr>
            <a:lvl2pPr>
              <a:defRPr sz="1400"/>
            </a:lvl2pPr>
            <a:lvl3pPr>
              <a:defRPr sz="1400"/>
            </a:lvl3pPr>
            <a:lvl4pPr>
              <a:defRPr sz="1400"/>
            </a:lvl4pPr>
            <a:lvl5pPr>
              <a:defRPr sz="1400"/>
            </a:lvl5pPr>
          </a:lstStyle>
          <a:p>
            <a:pPr lvl="0"/>
            <a:r>
              <a:rPr lang="en-US"/>
              <a:t>Click to edit Master text styles</a:t>
            </a:r>
          </a:p>
        </p:txBody>
      </p:sp>
    </p:spTree>
    <p:extLst>
      <p:ext uri="{BB962C8B-B14F-4D97-AF65-F5344CB8AC3E}">
        <p14:creationId xmlns:p14="http://schemas.microsoft.com/office/powerpoint/2010/main" val="213958472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DIVIDE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044800" y="1346400"/>
            <a:ext cx="6192000" cy="3510000"/>
          </a:xfrm>
        </p:spPr>
        <p:txBody>
          <a:bodyPr anchor="t" anchorCtr="0"/>
          <a:lstStyle>
            <a:lvl1pPr algn="l">
              <a:defRPr sz="11000">
                <a:solidFill>
                  <a:schemeClr val="bg1"/>
                </a:solidFill>
              </a:defRPr>
            </a:lvl1pPr>
          </a:lstStyle>
          <a:p>
            <a:r>
              <a:rPr lang="en-GB" dirty="0"/>
              <a:t>Section divider one title style</a:t>
            </a:r>
            <a:endParaRPr lang="en-US" dirty="0"/>
          </a:p>
        </p:txBody>
      </p:sp>
      <p:sp>
        <p:nvSpPr>
          <p:cNvPr id="4" name="object 3"/>
          <p:cNvSpPr/>
          <p:nvPr userDrawn="1"/>
        </p:nvSpPr>
        <p:spPr>
          <a:xfrm>
            <a:off x="0" y="0"/>
            <a:ext cx="1587731" cy="6858000"/>
          </a:xfrm>
          <a:custGeom>
            <a:avLst/>
            <a:gdLst/>
            <a:ahLst/>
            <a:cxnLst/>
            <a:rect l="l" t="t" r="r" b="b"/>
            <a:pathLst>
              <a:path w="1742046" h="7772400">
                <a:moveTo>
                  <a:pt x="0" y="7772400"/>
                </a:moveTo>
                <a:lnTo>
                  <a:pt x="1742046" y="7772400"/>
                </a:lnTo>
                <a:lnTo>
                  <a:pt x="1742046" y="0"/>
                </a:lnTo>
                <a:lnTo>
                  <a:pt x="0" y="0"/>
                </a:lnTo>
                <a:lnTo>
                  <a:pt x="0" y="7772400"/>
                </a:lnTo>
                <a:close/>
              </a:path>
            </a:pathLst>
          </a:custGeom>
          <a:solidFill>
            <a:srgbClr val="00338D"/>
          </a:solidFill>
        </p:spPr>
        <p:txBody>
          <a:bodyPr wrap="square" lIns="0" tIns="0" rIns="0" bIns="0" rtlCol="0">
            <a:noAutofit/>
          </a:bodyPr>
          <a:lstStyle/>
          <a:p>
            <a:pPr defTabSz="914400"/>
            <a:endParaRPr dirty="0">
              <a:solidFill>
                <a:srgbClr val="000000"/>
              </a:solidFill>
            </a:endParaRPr>
          </a:p>
        </p:txBody>
      </p:sp>
      <p:sp>
        <p:nvSpPr>
          <p:cNvPr id="6" name="Freeform 19"/>
          <p:cNvSpPr>
            <a:spLocks noEditPoints="1"/>
          </p:cNvSpPr>
          <p:nvPr userDrawn="1"/>
        </p:nvSpPr>
        <p:spPr bwMode="auto">
          <a:xfrm>
            <a:off x="2064100" y="784800"/>
            <a:ext cx="7776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914400"/>
            <a:endParaRPr lang="en-GB" dirty="0">
              <a:solidFill>
                <a:srgbClr val="000000"/>
              </a:solidFill>
            </a:endParaRPr>
          </a:p>
        </p:txBody>
      </p:sp>
      <p:sp>
        <p:nvSpPr>
          <p:cNvPr id="7" name="Text Placeholder 3"/>
          <p:cNvSpPr>
            <a:spLocks noGrp="1"/>
          </p:cNvSpPr>
          <p:nvPr>
            <p:ph type="body" sz="quarter" idx="11"/>
          </p:nvPr>
        </p:nvSpPr>
        <p:spPr>
          <a:xfrm>
            <a:off x="2064100" y="5036400"/>
            <a:ext cx="6172700"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44675746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DIVIDER 2">
    <p:bg>
      <p:bgPr>
        <a:solidFill>
          <a:srgbClr val="6D2077"/>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044800" y="1346400"/>
            <a:ext cx="6192000" cy="3510000"/>
          </a:xfrm>
        </p:spPr>
        <p:txBody>
          <a:bodyPr anchor="t" anchorCtr="0"/>
          <a:lstStyle>
            <a:lvl1pPr algn="l">
              <a:defRPr sz="11000">
                <a:solidFill>
                  <a:schemeClr val="bg1"/>
                </a:solidFill>
              </a:defRPr>
            </a:lvl1pPr>
          </a:lstStyle>
          <a:p>
            <a:r>
              <a:rPr lang="en-GB" dirty="0"/>
              <a:t>Section divider two title style</a:t>
            </a:r>
            <a:endParaRPr lang="en-US" dirty="0"/>
          </a:p>
        </p:txBody>
      </p:sp>
      <p:sp>
        <p:nvSpPr>
          <p:cNvPr id="4" name="object 3"/>
          <p:cNvSpPr/>
          <p:nvPr userDrawn="1"/>
        </p:nvSpPr>
        <p:spPr>
          <a:xfrm>
            <a:off x="0" y="0"/>
            <a:ext cx="1587731" cy="6858000"/>
          </a:xfrm>
          <a:custGeom>
            <a:avLst/>
            <a:gdLst/>
            <a:ahLst/>
            <a:cxnLst/>
            <a:rect l="l" t="t" r="r" b="b"/>
            <a:pathLst>
              <a:path w="1742046" h="7772400">
                <a:moveTo>
                  <a:pt x="0" y="7772400"/>
                </a:moveTo>
                <a:lnTo>
                  <a:pt x="1742046" y="7772400"/>
                </a:lnTo>
                <a:lnTo>
                  <a:pt x="1742046" y="0"/>
                </a:lnTo>
                <a:lnTo>
                  <a:pt x="0" y="0"/>
                </a:lnTo>
                <a:lnTo>
                  <a:pt x="0" y="7772400"/>
                </a:lnTo>
                <a:close/>
              </a:path>
            </a:pathLst>
          </a:custGeom>
          <a:solidFill>
            <a:srgbClr val="00A3A1"/>
          </a:solidFill>
        </p:spPr>
        <p:txBody>
          <a:bodyPr wrap="square" lIns="0" tIns="0" rIns="0" bIns="0" rtlCol="0">
            <a:noAutofit/>
          </a:bodyPr>
          <a:lstStyle/>
          <a:p>
            <a:pPr defTabSz="914400"/>
            <a:endParaRPr dirty="0">
              <a:solidFill>
                <a:srgbClr val="000000"/>
              </a:solidFill>
            </a:endParaRPr>
          </a:p>
        </p:txBody>
      </p:sp>
      <p:sp>
        <p:nvSpPr>
          <p:cNvPr id="6" name="Freeform 19"/>
          <p:cNvSpPr>
            <a:spLocks noEditPoints="1"/>
          </p:cNvSpPr>
          <p:nvPr userDrawn="1"/>
        </p:nvSpPr>
        <p:spPr bwMode="auto">
          <a:xfrm>
            <a:off x="2064100" y="784800"/>
            <a:ext cx="7776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914400"/>
            <a:endParaRPr lang="en-GB" dirty="0">
              <a:solidFill>
                <a:srgbClr val="000000"/>
              </a:solidFill>
            </a:endParaRPr>
          </a:p>
        </p:txBody>
      </p:sp>
      <p:sp>
        <p:nvSpPr>
          <p:cNvPr id="7" name="Text Placeholder 3"/>
          <p:cNvSpPr>
            <a:spLocks noGrp="1"/>
          </p:cNvSpPr>
          <p:nvPr>
            <p:ph type="body" sz="quarter" idx="11"/>
          </p:nvPr>
        </p:nvSpPr>
        <p:spPr>
          <a:xfrm>
            <a:off x="2064100" y="5036400"/>
            <a:ext cx="6172700"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62561288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DIVIDER 3">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044800" y="1346400"/>
            <a:ext cx="6192000" cy="3510000"/>
          </a:xfrm>
        </p:spPr>
        <p:txBody>
          <a:bodyPr anchor="t" anchorCtr="0"/>
          <a:lstStyle>
            <a:lvl1pPr algn="l">
              <a:defRPr sz="11000">
                <a:solidFill>
                  <a:schemeClr val="bg1"/>
                </a:solidFill>
              </a:defRPr>
            </a:lvl1pPr>
          </a:lstStyle>
          <a:p>
            <a:r>
              <a:rPr lang="en-GB" dirty="0"/>
              <a:t>Section divider three title style</a:t>
            </a:r>
            <a:endParaRPr lang="en-US" dirty="0"/>
          </a:p>
        </p:txBody>
      </p:sp>
      <p:sp>
        <p:nvSpPr>
          <p:cNvPr id="4" name="object 3"/>
          <p:cNvSpPr/>
          <p:nvPr userDrawn="1"/>
        </p:nvSpPr>
        <p:spPr>
          <a:xfrm>
            <a:off x="0" y="0"/>
            <a:ext cx="1587731" cy="6858000"/>
          </a:xfrm>
          <a:custGeom>
            <a:avLst/>
            <a:gdLst/>
            <a:ahLst/>
            <a:cxnLst/>
            <a:rect l="l" t="t" r="r" b="b"/>
            <a:pathLst>
              <a:path w="1742046" h="7772400">
                <a:moveTo>
                  <a:pt x="0" y="7772400"/>
                </a:moveTo>
                <a:lnTo>
                  <a:pt x="1742046" y="7772400"/>
                </a:lnTo>
                <a:lnTo>
                  <a:pt x="1742046" y="0"/>
                </a:lnTo>
                <a:lnTo>
                  <a:pt x="0" y="0"/>
                </a:lnTo>
                <a:lnTo>
                  <a:pt x="0" y="7772400"/>
                </a:lnTo>
                <a:close/>
              </a:path>
            </a:pathLst>
          </a:custGeom>
          <a:solidFill>
            <a:schemeClr val="accent1"/>
          </a:solidFill>
        </p:spPr>
        <p:txBody>
          <a:bodyPr wrap="square" lIns="0" tIns="0" rIns="0" bIns="0" rtlCol="0">
            <a:noAutofit/>
          </a:bodyPr>
          <a:lstStyle/>
          <a:p>
            <a:pPr defTabSz="914400"/>
            <a:endParaRPr dirty="0">
              <a:solidFill>
                <a:srgbClr val="000000"/>
              </a:solidFill>
            </a:endParaRPr>
          </a:p>
        </p:txBody>
      </p:sp>
      <p:sp>
        <p:nvSpPr>
          <p:cNvPr id="6" name="Freeform 19"/>
          <p:cNvSpPr>
            <a:spLocks noEditPoints="1"/>
          </p:cNvSpPr>
          <p:nvPr userDrawn="1"/>
        </p:nvSpPr>
        <p:spPr bwMode="auto">
          <a:xfrm>
            <a:off x="2064100" y="784800"/>
            <a:ext cx="7776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914400"/>
            <a:endParaRPr lang="en-GB" dirty="0">
              <a:solidFill>
                <a:srgbClr val="000000"/>
              </a:solidFill>
            </a:endParaRPr>
          </a:p>
        </p:txBody>
      </p:sp>
      <p:sp>
        <p:nvSpPr>
          <p:cNvPr id="7" name="Text Placeholder 3"/>
          <p:cNvSpPr>
            <a:spLocks noGrp="1"/>
          </p:cNvSpPr>
          <p:nvPr>
            <p:ph type="body" sz="quarter" idx="11"/>
          </p:nvPr>
        </p:nvSpPr>
        <p:spPr>
          <a:xfrm>
            <a:off x="2064100" y="5036400"/>
            <a:ext cx="6172700"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7858179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DIVIDER 4">
    <p:bg>
      <p:bgPr>
        <a:solidFill>
          <a:srgbClr val="00A3A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044800" y="1346400"/>
            <a:ext cx="6192000" cy="3510000"/>
          </a:xfrm>
        </p:spPr>
        <p:txBody>
          <a:bodyPr anchor="t" anchorCtr="0"/>
          <a:lstStyle>
            <a:lvl1pPr algn="l">
              <a:defRPr sz="11000">
                <a:solidFill>
                  <a:schemeClr val="bg1"/>
                </a:solidFill>
              </a:defRPr>
            </a:lvl1pPr>
          </a:lstStyle>
          <a:p>
            <a:r>
              <a:rPr lang="en-GB" dirty="0"/>
              <a:t>Section divider four title style</a:t>
            </a:r>
            <a:endParaRPr lang="en-US" dirty="0"/>
          </a:p>
        </p:txBody>
      </p:sp>
      <p:sp>
        <p:nvSpPr>
          <p:cNvPr id="4" name="object 3"/>
          <p:cNvSpPr/>
          <p:nvPr userDrawn="1"/>
        </p:nvSpPr>
        <p:spPr>
          <a:xfrm>
            <a:off x="0" y="0"/>
            <a:ext cx="1587731" cy="6858000"/>
          </a:xfrm>
          <a:custGeom>
            <a:avLst/>
            <a:gdLst/>
            <a:ahLst/>
            <a:cxnLst/>
            <a:rect l="l" t="t" r="r" b="b"/>
            <a:pathLst>
              <a:path w="1742046" h="7772400">
                <a:moveTo>
                  <a:pt x="0" y="7772400"/>
                </a:moveTo>
                <a:lnTo>
                  <a:pt x="1742046" y="7772400"/>
                </a:lnTo>
                <a:lnTo>
                  <a:pt x="1742046" y="0"/>
                </a:lnTo>
                <a:lnTo>
                  <a:pt x="0" y="0"/>
                </a:lnTo>
                <a:lnTo>
                  <a:pt x="0" y="7772400"/>
                </a:lnTo>
                <a:close/>
              </a:path>
            </a:pathLst>
          </a:custGeom>
          <a:solidFill>
            <a:srgbClr val="470A68"/>
          </a:solidFill>
        </p:spPr>
        <p:txBody>
          <a:bodyPr wrap="square" lIns="0" tIns="0" rIns="0" bIns="0" rtlCol="0">
            <a:noAutofit/>
          </a:bodyPr>
          <a:lstStyle/>
          <a:p>
            <a:pPr defTabSz="914400"/>
            <a:endParaRPr dirty="0">
              <a:solidFill>
                <a:srgbClr val="000000"/>
              </a:solidFill>
            </a:endParaRPr>
          </a:p>
        </p:txBody>
      </p:sp>
      <p:sp>
        <p:nvSpPr>
          <p:cNvPr id="6" name="Freeform 19"/>
          <p:cNvSpPr>
            <a:spLocks noEditPoints="1"/>
          </p:cNvSpPr>
          <p:nvPr userDrawn="1"/>
        </p:nvSpPr>
        <p:spPr bwMode="auto">
          <a:xfrm>
            <a:off x="2064100" y="784800"/>
            <a:ext cx="7776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defTabSz="914400"/>
            <a:endParaRPr lang="en-GB" dirty="0">
              <a:solidFill>
                <a:srgbClr val="000000"/>
              </a:solidFill>
            </a:endParaRPr>
          </a:p>
        </p:txBody>
      </p:sp>
      <p:sp>
        <p:nvSpPr>
          <p:cNvPr id="7" name="Text Placeholder 3"/>
          <p:cNvSpPr>
            <a:spLocks noGrp="1"/>
          </p:cNvSpPr>
          <p:nvPr>
            <p:ph type="body" sz="quarter" idx="11"/>
          </p:nvPr>
        </p:nvSpPr>
        <p:spPr>
          <a:xfrm>
            <a:off x="2064100" y="5036400"/>
            <a:ext cx="6172700" cy="216000"/>
          </a:xfrm>
        </p:spPr>
        <p:txBody>
          <a:bodyPr/>
          <a:lstStyle>
            <a:lvl1pPr>
              <a:defRPr sz="1100">
                <a:solidFill>
                  <a:schemeClr val="bg1"/>
                </a:solidFill>
              </a:defRPr>
            </a:lvl1pPr>
            <a:lvl2pPr>
              <a:defRPr sz="1100">
                <a:solidFill>
                  <a:schemeClr val="bg1"/>
                </a:solidFill>
              </a:defRPr>
            </a:lvl2pPr>
            <a:lvl3pPr>
              <a:buClr>
                <a:schemeClr val="bg1"/>
              </a:buClr>
              <a:defRPr sz="1100">
                <a:solidFill>
                  <a:schemeClr val="bg1"/>
                </a:solidFill>
              </a:defRPr>
            </a:lvl3pPr>
            <a:lvl4pPr>
              <a:buClr>
                <a:schemeClr val="bg1"/>
              </a:buClr>
              <a:defRPr sz="1100">
                <a:solidFill>
                  <a:schemeClr val="bg1"/>
                </a:solidFill>
              </a:defRPr>
            </a:lvl4pPr>
            <a:lvl5pPr>
              <a:buClr>
                <a:schemeClr val="bg1"/>
              </a:buClr>
              <a:defRPr sz="1100">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110648585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COLOR PALETT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752400" y="432000"/>
            <a:ext cx="7639200" cy="518400"/>
          </a:xfrm>
        </p:spPr>
        <p:txBody>
          <a:bodyPr/>
          <a:lstStyle>
            <a:lvl1pPr>
              <a:defRPr/>
            </a:lvl1pPr>
          </a:lstStyle>
          <a:p>
            <a:r>
              <a:rPr lang="en-US" dirty="0"/>
              <a:t>Colors</a:t>
            </a:r>
          </a:p>
        </p:txBody>
      </p:sp>
      <p:grpSp>
        <p:nvGrpSpPr>
          <p:cNvPr id="52" name="Group 51"/>
          <p:cNvGrpSpPr/>
          <p:nvPr userDrawn="1"/>
        </p:nvGrpSpPr>
        <p:grpSpPr>
          <a:xfrm>
            <a:off x="752400" y="1430719"/>
            <a:ext cx="7639200" cy="4323905"/>
            <a:chOff x="752400" y="1211263"/>
            <a:chExt cx="7647063" cy="4594225"/>
          </a:xfrm>
        </p:grpSpPr>
        <p:sp>
          <p:nvSpPr>
            <p:cNvPr id="53" name="TextBox 52"/>
            <p:cNvSpPr txBox="1"/>
            <p:nvPr userDrawn="1"/>
          </p:nvSpPr>
          <p:spPr>
            <a:xfrm>
              <a:off x="752400" y="1211263"/>
              <a:ext cx="828675" cy="504825"/>
            </a:xfrm>
            <a:prstGeom prst="rect">
              <a:avLst/>
            </a:prstGeom>
            <a:noFill/>
          </p:spPr>
          <p:txBody>
            <a:bodyPr wrap="square" lIns="0" tIns="0" rIns="54007" bIns="0" rtlCol="0">
              <a:noAutofit/>
            </a:bodyPr>
            <a:lstStyle/>
            <a:p>
              <a:pPr defTabSz="914400"/>
              <a:r>
                <a:rPr lang="en-GB" sz="1000" b="1" dirty="0">
                  <a:solidFill>
                    <a:srgbClr val="00338D"/>
                  </a:solidFill>
                </a:rPr>
                <a:t>Primary</a:t>
              </a:r>
            </a:p>
          </p:txBody>
        </p:sp>
        <p:sp>
          <p:nvSpPr>
            <p:cNvPr id="54" name="TextBox 53"/>
            <p:cNvSpPr txBox="1"/>
            <p:nvPr userDrawn="1"/>
          </p:nvSpPr>
          <p:spPr>
            <a:xfrm>
              <a:off x="752400" y="2257893"/>
              <a:ext cx="898425" cy="504825"/>
            </a:xfrm>
            <a:prstGeom prst="rect">
              <a:avLst/>
            </a:prstGeom>
            <a:noFill/>
          </p:spPr>
          <p:txBody>
            <a:bodyPr wrap="square" lIns="0" tIns="0" rIns="54007" bIns="0" rtlCol="0">
              <a:noAutofit/>
            </a:bodyPr>
            <a:lstStyle/>
            <a:p>
              <a:pPr defTabSz="914400"/>
              <a:r>
                <a:rPr lang="en-GB" sz="1000" b="1" dirty="0">
                  <a:solidFill>
                    <a:srgbClr val="00338D"/>
                  </a:solidFill>
                </a:rPr>
                <a:t>Secondary</a:t>
              </a:r>
            </a:p>
          </p:txBody>
        </p:sp>
        <p:sp>
          <p:nvSpPr>
            <p:cNvPr id="55" name="TextBox 54"/>
            <p:cNvSpPr txBox="1"/>
            <p:nvPr userDrawn="1"/>
          </p:nvSpPr>
          <p:spPr>
            <a:xfrm>
              <a:off x="752400" y="3304523"/>
              <a:ext cx="898425" cy="504825"/>
            </a:xfrm>
            <a:prstGeom prst="rect">
              <a:avLst/>
            </a:prstGeom>
            <a:noFill/>
          </p:spPr>
          <p:txBody>
            <a:bodyPr wrap="square" lIns="0" tIns="0" rIns="54007" bIns="0" rtlCol="0">
              <a:noAutofit/>
            </a:bodyPr>
            <a:lstStyle/>
            <a:p>
              <a:pPr defTabSz="914400"/>
              <a:r>
                <a:rPr lang="en-GB" sz="1000" b="1" dirty="0">
                  <a:solidFill>
                    <a:srgbClr val="00338D"/>
                  </a:solidFill>
                </a:rPr>
                <a:t>Tertiary</a:t>
              </a:r>
            </a:p>
          </p:txBody>
        </p:sp>
        <p:sp>
          <p:nvSpPr>
            <p:cNvPr id="56" name="Rectangle 55"/>
            <p:cNvSpPr/>
            <p:nvPr userDrawn="1"/>
          </p:nvSpPr>
          <p:spPr>
            <a:xfrm>
              <a:off x="1566545" y="1211263"/>
              <a:ext cx="900000" cy="720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ctr" defTabSz="914400"/>
              <a:r>
                <a:rPr lang="en-GB" sz="900">
                  <a:solidFill>
                    <a:prstClr val="white"/>
                  </a:solidFill>
                </a:rPr>
                <a:t>KPMG Blue</a:t>
              </a:r>
            </a:p>
            <a:p>
              <a:pPr algn="ctr" defTabSz="914400"/>
              <a:r>
                <a:rPr lang="en-GB" sz="900">
                  <a:solidFill>
                    <a:prstClr val="white"/>
                  </a:solidFill>
                </a:rPr>
                <a:t>0 / 51 / 141</a:t>
              </a:r>
              <a:endParaRPr lang="en-GB" sz="900" dirty="0">
                <a:solidFill>
                  <a:prstClr val="white"/>
                </a:solidFill>
              </a:endParaRPr>
            </a:p>
          </p:txBody>
        </p:sp>
        <p:sp>
          <p:nvSpPr>
            <p:cNvPr id="57" name="Rectangle 56"/>
            <p:cNvSpPr/>
            <p:nvPr userDrawn="1"/>
          </p:nvSpPr>
          <p:spPr>
            <a:xfrm>
              <a:off x="2555365" y="1211263"/>
              <a:ext cx="900000" cy="720000"/>
            </a:xfrm>
            <a:prstGeom prst="rect">
              <a:avLst/>
            </a:prstGeom>
            <a:solidFill>
              <a:srgbClr val="005E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ctr" defTabSz="914400"/>
              <a:r>
                <a:rPr lang="en-GB" sz="900" dirty="0">
                  <a:solidFill>
                    <a:prstClr val="white"/>
                  </a:solidFill>
                </a:rPr>
                <a:t>Medium Blue</a:t>
              </a:r>
            </a:p>
            <a:p>
              <a:pPr algn="ctr" defTabSz="914400"/>
              <a:r>
                <a:rPr lang="en-GB" sz="900" dirty="0">
                  <a:solidFill>
                    <a:prstClr val="white"/>
                  </a:solidFill>
                </a:rPr>
                <a:t>0 / 94 / 184</a:t>
              </a:r>
            </a:p>
          </p:txBody>
        </p:sp>
        <p:sp>
          <p:nvSpPr>
            <p:cNvPr id="58" name="Rectangle 57"/>
            <p:cNvSpPr/>
            <p:nvPr userDrawn="1"/>
          </p:nvSpPr>
          <p:spPr>
            <a:xfrm>
              <a:off x="3544185" y="1211263"/>
              <a:ext cx="900000" cy="72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ctr" defTabSz="914400"/>
              <a:r>
                <a:rPr lang="en-GB" sz="900" dirty="0">
                  <a:solidFill>
                    <a:prstClr val="white"/>
                  </a:solidFill>
                </a:rPr>
                <a:t>Light Blue</a:t>
              </a:r>
            </a:p>
            <a:p>
              <a:pPr algn="ctr" defTabSz="914400"/>
              <a:r>
                <a:rPr lang="en-GB" sz="900" dirty="0">
                  <a:solidFill>
                    <a:prstClr val="white"/>
                  </a:solidFill>
                </a:rPr>
                <a:t>0 / 145 / 218</a:t>
              </a:r>
            </a:p>
          </p:txBody>
        </p:sp>
        <p:sp>
          <p:nvSpPr>
            <p:cNvPr id="59" name="Rectangle 58"/>
            <p:cNvSpPr/>
            <p:nvPr userDrawn="1"/>
          </p:nvSpPr>
          <p:spPr>
            <a:xfrm>
              <a:off x="1566545" y="2257893"/>
              <a:ext cx="900000" cy="720000"/>
            </a:xfrm>
            <a:prstGeom prst="rect">
              <a:avLst/>
            </a:prstGeom>
            <a:solidFill>
              <a:srgbClr val="48369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ctr" defTabSz="914400"/>
              <a:r>
                <a:rPr lang="en-GB" sz="900">
                  <a:solidFill>
                    <a:prstClr val="white"/>
                  </a:solidFill>
                </a:rPr>
                <a:t>Violet</a:t>
              </a:r>
            </a:p>
            <a:p>
              <a:pPr algn="ctr" defTabSz="914400"/>
              <a:r>
                <a:rPr lang="en-GB" sz="900">
                  <a:solidFill>
                    <a:prstClr val="white"/>
                  </a:solidFill>
                </a:rPr>
                <a:t>72 / 54 / 152</a:t>
              </a:r>
              <a:endParaRPr lang="en-GB" sz="900" dirty="0">
                <a:solidFill>
                  <a:prstClr val="white"/>
                </a:solidFill>
              </a:endParaRPr>
            </a:p>
          </p:txBody>
        </p:sp>
        <p:sp>
          <p:nvSpPr>
            <p:cNvPr id="60" name="Rectangle 59"/>
            <p:cNvSpPr/>
            <p:nvPr userDrawn="1"/>
          </p:nvSpPr>
          <p:spPr>
            <a:xfrm>
              <a:off x="2555365" y="2257893"/>
              <a:ext cx="900000" cy="720000"/>
            </a:xfrm>
            <a:prstGeom prst="rect">
              <a:avLst/>
            </a:prstGeom>
            <a:solidFill>
              <a:srgbClr val="470A6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ctr" defTabSz="914400"/>
              <a:r>
                <a:rPr lang="en-GB" sz="900" dirty="0">
                  <a:solidFill>
                    <a:prstClr val="white"/>
                  </a:solidFill>
                </a:rPr>
                <a:t>Purple</a:t>
              </a:r>
            </a:p>
            <a:p>
              <a:pPr algn="ctr" defTabSz="914400"/>
              <a:r>
                <a:rPr lang="en-GB" sz="900" dirty="0">
                  <a:solidFill>
                    <a:prstClr val="white"/>
                  </a:solidFill>
                </a:rPr>
                <a:t>71 / 10 / 104</a:t>
              </a:r>
            </a:p>
          </p:txBody>
        </p:sp>
        <p:sp>
          <p:nvSpPr>
            <p:cNvPr id="61" name="Rectangle 60"/>
            <p:cNvSpPr/>
            <p:nvPr userDrawn="1"/>
          </p:nvSpPr>
          <p:spPr>
            <a:xfrm>
              <a:off x="3544185" y="2257893"/>
              <a:ext cx="900000" cy="720000"/>
            </a:xfrm>
            <a:prstGeom prst="rect">
              <a:avLst/>
            </a:prstGeom>
            <a:solidFill>
              <a:srgbClr val="6D207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ctr" defTabSz="914400"/>
              <a:r>
                <a:rPr lang="en-GB" sz="900">
                  <a:solidFill>
                    <a:prstClr val="white"/>
                  </a:solidFill>
                </a:rPr>
                <a:t>Light Purple</a:t>
              </a:r>
            </a:p>
            <a:p>
              <a:pPr algn="ctr" defTabSz="914400"/>
              <a:r>
                <a:rPr lang="en-GB" sz="900">
                  <a:solidFill>
                    <a:prstClr val="white"/>
                  </a:solidFill>
                </a:rPr>
                <a:t>109 / 32 / 119</a:t>
              </a:r>
              <a:endParaRPr lang="en-GB" sz="900" dirty="0">
                <a:solidFill>
                  <a:prstClr val="white"/>
                </a:solidFill>
              </a:endParaRPr>
            </a:p>
          </p:txBody>
        </p:sp>
        <p:sp>
          <p:nvSpPr>
            <p:cNvPr id="62" name="Rectangle 61"/>
            <p:cNvSpPr/>
            <p:nvPr userDrawn="1"/>
          </p:nvSpPr>
          <p:spPr>
            <a:xfrm>
              <a:off x="4533005" y="2257893"/>
              <a:ext cx="900000" cy="720000"/>
            </a:xfrm>
            <a:prstGeom prst="rect">
              <a:avLst/>
            </a:prstGeom>
            <a:solidFill>
              <a:srgbClr val="00A3A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ctr" defTabSz="914400"/>
              <a:r>
                <a:rPr lang="en-GB" sz="900">
                  <a:solidFill>
                    <a:prstClr val="white"/>
                  </a:solidFill>
                </a:rPr>
                <a:t>Green</a:t>
              </a:r>
            </a:p>
            <a:p>
              <a:pPr algn="ctr" defTabSz="914400"/>
              <a:r>
                <a:rPr lang="en-GB" sz="900">
                  <a:solidFill>
                    <a:prstClr val="white"/>
                  </a:solidFill>
                </a:rPr>
                <a:t>0 / 163 / 161</a:t>
              </a:r>
              <a:endParaRPr lang="en-GB" sz="900" dirty="0">
                <a:solidFill>
                  <a:prstClr val="white"/>
                </a:solidFill>
              </a:endParaRPr>
            </a:p>
          </p:txBody>
        </p:sp>
        <p:sp>
          <p:nvSpPr>
            <p:cNvPr id="63" name="Rectangle 62"/>
            <p:cNvSpPr/>
            <p:nvPr userDrawn="1"/>
          </p:nvSpPr>
          <p:spPr>
            <a:xfrm>
              <a:off x="1566545" y="3304523"/>
              <a:ext cx="900000" cy="720000"/>
            </a:xfrm>
            <a:prstGeom prst="rect">
              <a:avLst/>
            </a:prstGeom>
            <a:solidFill>
              <a:srgbClr val="009A4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ctr" defTabSz="914400"/>
              <a:r>
                <a:rPr lang="en-GB" sz="900" dirty="0">
                  <a:solidFill>
                    <a:prstClr val="white"/>
                  </a:solidFill>
                </a:rPr>
                <a:t>Dark Green</a:t>
              </a:r>
            </a:p>
            <a:p>
              <a:pPr algn="ctr" defTabSz="914400"/>
              <a:r>
                <a:rPr lang="en-GB" sz="900" dirty="0">
                  <a:solidFill>
                    <a:prstClr val="white"/>
                  </a:solidFill>
                </a:rPr>
                <a:t>0 / 154 / 68</a:t>
              </a:r>
            </a:p>
          </p:txBody>
        </p:sp>
        <p:sp>
          <p:nvSpPr>
            <p:cNvPr id="64" name="Rectangle 63"/>
            <p:cNvSpPr/>
            <p:nvPr userDrawn="1"/>
          </p:nvSpPr>
          <p:spPr>
            <a:xfrm>
              <a:off x="2555365" y="3304523"/>
              <a:ext cx="900000" cy="720000"/>
            </a:xfrm>
            <a:prstGeom prst="rect">
              <a:avLst/>
            </a:prstGeom>
            <a:solidFill>
              <a:srgbClr val="43B02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ctr" defTabSz="914400"/>
              <a:r>
                <a:rPr lang="en-GB" sz="900">
                  <a:solidFill>
                    <a:prstClr val="white"/>
                  </a:solidFill>
                </a:rPr>
                <a:t>Light Green</a:t>
              </a:r>
            </a:p>
            <a:p>
              <a:pPr algn="ctr" defTabSz="914400"/>
              <a:r>
                <a:rPr lang="en-GB" sz="900">
                  <a:solidFill>
                    <a:prstClr val="white"/>
                  </a:solidFill>
                </a:rPr>
                <a:t>67 / 176 / 42</a:t>
              </a:r>
              <a:endParaRPr lang="en-GB" sz="900" dirty="0">
                <a:solidFill>
                  <a:prstClr val="white"/>
                </a:solidFill>
              </a:endParaRPr>
            </a:p>
          </p:txBody>
        </p:sp>
        <p:sp>
          <p:nvSpPr>
            <p:cNvPr id="65" name="Rectangle 64"/>
            <p:cNvSpPr/>
            <p:nvPr userDrawn="1"/>
          </p:nvSpPr>
          <p:spPr>
            <a:xfrm>
              <a:off x="3544185" y="3304523"/>
              <a:ext cx="900000" cy="720000"/>
            </a:xfrm>
            <a:prstGeom prst="rect">
              <a:avLst/>
            </a:prstGeom>
            <a:solidFill>
              <a:srgbClr val="EAAA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ctr" defTabSz="914400"/>
              <a:r>
                <a:rPr lang="en-GB" sz="900">
                  <a:solidFill>
                    <a:prstClr val="white"/>
                  </a:solidFill>
                </a:rPr>
                <a:t>Yellow</a:t>
              </a:r>
            </a:p>
            <a:p>
              <a:pPr algn="ctr" defTabSz="914400"/>
              <a:r>
                <a:rPr lang="en-GB" sz="900">
                  <a:solidFill>
                    <a:prstClr val="white"/>
                  </a:solidFill>
                </a:rPr>
                <a:t>234 / 170 / 0</a:t>
              </a:r>
              <a:endParaRPr lang="en-GB" sz="900" dirty="0">
                <a:solidFill>
                  <a:prstClr val="white"/>
                </a:solidFill>
              </a:endParaRPr>
            </a:p>
          </p:txBody>
        </p:sp>
        <p:sp>
          <p:nvSpPr>
            <p:cNvPr id="66" name="Rectangle 65"/>
            <p:cNvSpPr/>
            <p:nvPr userDrawn="1"/>
          </p:nvSpPr>
          <p:spPr>
            <a:xfrm>
              <a:off x="4533005" y="3304523"/>
              <a:ext cx="900000" cy="720000"/>
            </a:xfrm>
            <a:prstGeom prst="rect">
              <a:avLst/>
            </a:prstGeom>
            <a:solidFill>
              <a:srgbClr val="F68D2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ctr" defTabSz="914400"/>
              <a:r>
                <a:rPr lang="en-GB" sz="900" dirty="0">
                  <a:solidFill>
                    <a:prstClr val="white"/>
                  </a:solidFill>
                </a:rPr>
                <a:t>Orange</a:t>
              </a:r>
            </a:p>
            <a:p>
              <a:pPr algn="ctr" defTabSz="914400"/>
              <a:r>
                <a:rPr lang="en-GB" sz="900" dirty="0">
                  <a:solidFill>
                    <a:prstClr val="white"/>
                  </a:solidFill>
                </a:rPr>
                <a:t>246 / 141 / 46</a:t>
              </a:r>
            </a:p>
          </p:txBody>
        </p:sp>
        <p:sp>
          <p:nvSpPr>
            <p:cNvPr id="67" name="Rectangle 66"/>
            <p:cNvSpPr/>
            <p:nvPr userDrawn="1"/>
          </p:nvSpPr>
          <p:spPr>
            <a:xfrm>
              <a:off x="5521825" y="3304523"/>
              <a:ext cx="900000" cy="720000"/>
            </a:xfrm>
            <a:prstGeom prst="rect">
              <a:avLst/>
            </a:prstGeom>
            <a:solidFill>
              <a:srgbClr val="BC204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ctr" defTabSz="914400"/>
              <a:r>
                <a:rPr lang="en-GB" sz="900">
                  <a:solidFill>
                    <a:prstClr val="white"/>
                  </a:solidFill>
                </a:rPr>
                <a:t>Red</a:t>
              </a:r>
            </a:p>
            <a:p>
              <a:pPr algn="ctr" defTabSz="914400"/>
              <a:r>
                <a:rPr lang="en-GB" sz="900">
                  <a:solidFill>
                    <a:prstClr val="white"/>
                  </a:solidFill>
                </a:rPr>
                <a:t>188 / 32 / 75</a:t>
              </a:r>
              <a:endParaRPr lang="en-GB" sz="900" dirty="0">
                <a:solidFill>
                  <a:prstClr val="white"/>
                </a:solidFill>
              </a:endParaRPr>
            </a:p>
          </p:txBody>
        </p:sp>
        <p:sp>
          <p:nvSpPr>
            <p:cNvPr id="68" name="Rectangle 67"/>
            <p:cNvSpPr/>
            <p:nvPr userDrawn="1"/>
          </p:nvSpPr>
          <p:spPr>
            <a:xfrm>
              <a:off x="6510645" y="3304523"/>
              <a:ext cx="900000" cy="720000"/>
            </a:xfrm>
            <a:prstGeom prst="rect">
              <a:avLst/>
            </a:prstGeom>
            <a:solidFill>
              <a:srgbClr val="C6007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ctr" defTabSz="914400"/>
              <a:r>
                <a:rPr lang="en-GB" sz="900" dirty="0">
                  <a:solidFill>
                    <a:prstClr val="white"/>
                  </a:solidFill>
                </a:rPr>
                <a:t>Pink</a:t>
              </a:r>
            </a:p>
            <a:p>
              <a:pPr algn="ctr" defTabSz="914400"/>
              <a:r>
                <a:rPr lang="en-GB" sz="900" dirty="0">
                  <a:solidFill>
                    <a:prstClr val="white"/>
                  </a:solidFill>
                </a:rPr>
                <a:t>198 / 0 / 126</a:t>
              </a:r>
            </a:p>
          </p:txBody>
        </p:sp>
        <p:sp>
          <p:nvSpPr>
            <p:cNvPr id="69" name="Rectangle 68"/>
            <p:cNvSpPr/>
            <p:nvPr userDrawn="1"/>
          </p:nvSpPr>
          <p:spPr>
            <a:xfrm>
              <a:off x="1566545" y="4285386"/>
              <a:ext cx="900000" cy="720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ctr" defTabSz="914400"/>
              <a:r>
                <a:rPr lang="en-GB" sz="900">
                  <a:solidFill>
                    <a:prstClr val="white"/>
                  </a:solidFill>
                </a:rPr>
                <a:t>KPMG Blue</a:t>
              </a:r>
            </a:p>
            <a:p>
              <a:pPr algn="ctr" defTabSz="914400"/>
              <a:r>
                <a:rPr lang="en-GB" sz="900">
                  <a:solidFill>
                    <a:prstClr val="white"/>
                  </a:solidFill>
                </a:rPr>
                <a:t>0 / 51 / 141</a:t>
              </a:r>
              <a:endParaRPr lang="en-GB" sz="900" dirty="0">
                <a:solidFill>
                  <a:prstClr val="white"/>
                </a:solidFill>
              </a:endParaRPr>
            </a:p>
          </p:txBody>
        </p:sp>
        <p:sp>
          <p:nvSpPr>
            <p:cNvPr id="70" name="Rectangle 69"/>
            <p:cNvSpPr/>
            <p:nvPr userDrawn="1"/>
          </p:nvSpPr>
          <p:spPr>
            <a:xfrm>
              <a:off x="4533005" y="4285386"/>
              <a:ext cx="900000" cy="720000"/>
            </a:xfrm>
            <a:prstGeom prst="rect">
              <a:avLst/>
            </a:prstGeom>
            <a:solidFill>
              <a:srgbClr val="005EB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ctr" defTabSz="914400"/>
              <a:r>
                <a:rPr lang="en-GB" sz="900" dirty="0">
                  <a:solidFill>
                    <a:prstClr val="white"/>
                  </a:solidFill>
                </a:rPr>
                <a:t>Medium Blue</a:t>
              </a:r>
            </a:p>
            <a:p>
              <a:pPr algn="ctr" defTabSz="914400"/>
              <a:r>
                <a:rPr lang="en-GB" sz="900" dirty="0">
                  <a:solidFill>
                    <a:prstClr val="white"/>
                  </a:solidFill>
                </a:rPr>
                <a:t>0 / 94 / 184</a:t>
              </a:r>
            </a:p>
          </p:txBody>
        </p:sp>
        <p:sp>
          <p:nvSpPr>
            <p:cNvPr id="71" name="Rectangle 70"/>
            <p:cNvSpPr/>
            <p:nvPr userDrawn="1"/>
          </p:nvSpPr>
          <p:spPr>
            <a:xfrm>
              <a:off x="2555365" y="4285386"/>
              <a:ext cx="900000" cy="720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ctr" defTabSz="914400"/>
              <a:r>
                <a:rPr lang="en-GB" sz="900">
                  <a:solidFill>
                    <a:prstClr val="white"/>
                  </a:solidFill>
                </a:rPr>
                <a:t>Light Blue</a:t>
              </a:r>
            </a:p>
            <a:p>
              <a:pPr algn="ctr" defTabSz="914400"/>
              <a:r>
                <a:rPr lang="en-GB" sz="900">
                  <a:solidFill>
                    <a:prstClr val="white"/>
                  </a:solidFill>
                </a:rPr>
                <a:t>0 / 145 / 218</a:t>
              </a:r>
              <a:endParaRPr lang="en-GB" sz="900" dirty="0">
                <a:solidFill>
                  <a:prstClr val="white"/>
                </a:solidFill>
              </a:endParaRPr>
            </a:p>
          </p:txBody>
        </p:sp>
        <p:sp>
          <p:nvSpPr>
            <p:cNvPr id="72" name="Rectangle 71"/>
            <p:cNvSpPr/>
            <p:nvPr userDrawn="1"/>
          </p:nvSpPr>
          <p:spPr>
            <a:xfrm>
              <a:off x="3544185" y="4285386"/>
              <a:ext cx="900000" cy="720000"/>
            </a:xfrm>
            <a:prstGeom prst="rect">
              <a:avLst/>
            </a:prstGeom>
            <a:solidFill>
              <a:srgbClr val="6D207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ctr" defTabSz="914400"/>
              <a:r>
                <a:rPr lang="en-GB" sz="900">
                  <a:solidFill>
                    <a:prstClr val="white"/>
                  </a:solidFill>
                </a:rPr>
                <a:t>Light Purple</a:t>
              </a:r>
            </a:p>
            <a:p>
              <a:pPr algn="ctr" defTabSz="914400"/>
              <a:r>
                <a:rPr lang="en-GB" sz="900">
                  <a:solidFill>
                    <a:prstClr val="white"/>
                  </a:solidFill>
                </a:rPr>
                <a:t>109 / 32 / 119</a:t>
              </a:r>
              <a:endParaRPr lang="en-GB" sz="900" dirty="0">
                <a:solidFill>
                  <a:prstClr val="white"/>
                </a:solidFill>
              </a:endParaRPr>
            </a:p>
          </p:txBody>
        </p:sp>
        <p:sp>
          <p:nvSpPr>
            <p:cNvPr id="73" name="Rectangle 72"/>
            <p:cNvSpPr/>
            <p:nvPr userDrawn="1"/>
          </p:nvSpPr>
          <p:spPr>
            <a:xfrm>
              <a:off x="5521825" y="4285386"/>
              <a:ext cx="900000" cy="720000"/>
            </a:xfrm>
            <a:prstGeom prst="rect">
              <a:avLst/>
            </a:prstGeom>
            <a:solidFill>
              <a:srgbClr val="00A3A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ctr" defTabSz="914400"/>
              <a:r>
                <a:rPr lang="en-GB" sz="900">
                  <a:solidFill>
                    <a:prstClr val="white"/>
                  </a:solidFill>
                </a:rPr>
                <a:t>Green</a:t>
              </a:r>
            </a:p>
            <a:p>
              <a:pPr algn="ctr" defTabSz="914400"/>
              <a:r>
                <a:rPr lang="en-GB" sz="900">
                  <a:solidFill>
                    <a:prstClr val="white"/>
                  </a:solidFill>
                </a:rPr>
                <a:t>0 / 163 / 161</a:t>
              </a:r>
              <a:endParaRPr lang="en-GB" sz="900" dirty="0">
                <a:solidFill>
                  <a:prstClr val="white"/>
                </a:solidFill>
              </a:endParaRPr>
            </a:p>
          </p:txBody>
        </p:sp>
        <p:sp>
          <p:nvSpPr>
            <p:cNvPr id="74" name="Rectangle 73"/>
            <p:cNvSpPr/>
            <p:nvPr userDrawn="1"/>
          </p:nvSpPr>
          <p:spPr>
            <a:xfrm>
              <a:off x="7499463" y="4285386"/>
              <a:ext cx="900000" cy="720000"/>
            </a:xfrm>
            <a:prstGeom prst="rect">
              <a:avLst/>
            </a:prstGeom>
            <a:solidFill>
              <a:srgbClr val="43B02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ctr" defTabSz="914400"/>
              <a:r>
                <a:rPr lang="en-GB" sz="900" dirty="0">
                  <a:solidFill>
                    <a:prstClr val="white"/>
                  </a:solidFill>
                </a:rPr>
                <a:t>Light Green</a:t>
              </a:r>
            </a:p>
            <a:p>
              <a:pPr algn="ctr" defTabSz="914400"/>
              <a:r>
                <a:rPr lang="en-GB" sz="900" dirty="0">
                  <a:solidFill>
                    <a:prstClr val="white"/>
                  </a:solidFill>
                </a:rPr>
                <a:t>67 / 176 / 42</a:t>
              </a:r>
            </a:p>
          </p:txBody>
        </p:sp>
        <p:sp>
          <p:nvSpPr>
            <p:cNvPr id="75" name="Rectangle 74"/>
            <p:cNvSpPr/>
            <p:nvPr userDrawn="1"/>
          </p:nvSpPr>
          <p:spPr>
            <a:xfrm>
              <a:off x="6510645" y="4285386"/>
              <a:ext cx="900000" cy="720000"/>
            </a:xfrm>
            <a:prstGeom prst="rect">
              <a:avLst/>
            </a:prstGeom>
            <a:solidFill>
              <a:srgbClr val="EAAA00"/>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ctr" defTabSz="914400"/>
              <a:r>
                <a:rPr lang="en-GB" sz="900">
                  <a:solidFill>
                    <a:prstClr val="white"/>
                  </a:solidFill>
                </a:rPr>
                <a:t>Yellow</a:t>
              </a:r>
            </a:p>
            <a:p>
              <a:pPr algn="ctr" defTabSz="914400"/>
              <a:r>
                <a:rPr lang="en-GB" sz="900">
                  <a:solidFill>
                    <a:prstClr val="white"/>
                  </a:solidFill>
                </a:rPr>
                <a:t>234 / 170 / 0</a:t>
              </a:r>
              <a:endParaRPr lang="en-GB" sz="900" dirty="0">
                <a:solidFill>
                  <a:prstClr val="white"/>
                </a:solidFill>
              </a:endParaRPr>
            </a:p>
          </p:txBody>
        </p:sp>
        <p:sp>
          <p:nvSpPr>
            <p:cNvPr id="76" name="Rectangle 75"/>
            <p:cNvSpPr/>
            <p:nvPr userDrawn="1"/>
          </p:nvSpPr>
          <p:spPr>
            <a:xfrm>
              <a:off x="1566545" y="5085488"/>
              <a:ext cx="900000" cy="720000"/>
            </a:xfrm>
            <a:prstGeom prst="rect">
              <a:avLst/>
            </a:prstGeom>
            <a:solidFill>
              <a:srgbClr val="C6007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ctr" defTabSz="914400"/>
              <a:r>
                <a:rPr lang="en-GB" sz="900" dirty="0">
                  <a:solidFill>
                    <a:prstClr val="white"/>
                  </a:solidFill>
                </a:rPr>
                <a:t>Pink</a:t>
              </a:r>
            </a:p>
            <a:p>
              <a:pPr algn="ctr" defTabSz="914400"/>
              <a:r>
                <a:rPr lang="en-GB" sz="900" dirty="0">
                  <a:solidFill>
                    <a:prstClr val="white"/>
                  </a:solidFill>
                </a:rPr>
                <a:t>198 / 0 / 126</a:t>
              </a:r>
            </a:p>
          </p:txBody>
        </p:sp>
        <p:sp>
          <p:nvSpPr>
            <p:cNvPr id="77" name="Rectangle 76"/>
            <p:cNvSpPr/>
            <p:nvPr userDrawn="1"/>
          </p:nvSpPr>
          <p:spPr>
            <a:xfrm>
              <a:off x="2555365" y="5085488"/>
              <a:ext cx="900000" cy="720000"/>
            </a:xfrm>
            <a:prstGeom prst="rect">
              <a:avLst/>
            </a:prstGeom>
            <a:solidFill>
              <a:srgbClr val="753F19"/>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ctr" defTabSz="914400"/>
              <a:r>
                <a:rPr lang="en-GB" sz="900" dirty="0">
                  <a:solidFill>
                    <a:prstClr val="white"/>
                  </a:solidFill>
                </a:rPr>
                <a:t>Dark Brown</a:t>
              </a:r>
            </a:p>
            <a:p>
              <a:pPr algn="ctr" defTabSz="914400"/>
              <a:r>
                <a:rPr lang="en-GB" sz="900" dirty="0">
                  <a:solidFill>
                    <a:prstClr val="white"/>
                  </a:solidFill>
                </a:rPr>
                <a:t>117 / 63 / 25</a:t>
              </a:r>
            </a:p>
          </p:txBody>
        </p:sp>
        <p:sp>
          <p:nvSpPr>
            <p:cNvPr id="78" name="Rectangle 77"/>
            <p:cNvSpPr/>
            <p:nvPr userDrawn="1"/>
          </p:nvSpPr>
          <p:spPr>
            <a:xfrm>
              <a:off x="3544185" y="5085488"/>
              <a:ext cx="900000" cy="720000"/>
            </a:xfrm>
            <a:prstGeom prst="rect">
              <a:avLst/>
            </a:prstGeom>
            <a:solidFill>
              <a:srgbClr val="9B642E"/>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ctr" defTabSz="914400"/>
              <a:r>
                <a:rPr lang="en-GB" sz="900" dirty="0">
                  <a:solidFill>
                    <a:prstClr val="white"/>
                  </a:solidFill>
                </a:rPr>
                <a:t>Light Brown</a:t>
              </a:r>
            </a:p>
            <a:p>
              <a:pPr algn="ctr" defTabSz="914400"/>
              <a:r>
                <a:rPr lang="en-GB" sz="900" dirty="0">
                  <a:solidFill>
                    <a:prstClr val="white"/>
                  </a:solidFill>
                </a:rPr>
                <a:t>155 / 100 / 46</a:t>
              </a:r>
            </a:p>
          </p:txBody>
        </p:sp>
        <p:sp>
          <p:nvSpPr>
            <p:cNvPr id="79" name="Rectangle 78"/>
            <p:cNvSpPr/>
            <p:nvPr userDrawn="1"/>
          </p:nvSpPr>
          <p:spPr>
            <a:xfrm>
              <a:off x="5521825" y="5085488"/>
              <a:ext cx="900000" cy="720000"/>
            </a:xfrm>
            <a:prstGeom prst="rect">
              <a:avLst/>
            </a:prstGeom>
            <a:solidFill>
              <a:srgbClr val="E3BC9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ctr" defTabSz="914400"/>
              <a:r>
                <a:rPr lang="en-GB" sz="900" dirty="0">
                  <a:solidFill>
                    <a:prstClr val="white"/>
                  </a:solidFill>
                </a:rPr>
                <a:t>Beige</a:t>
              </a:r>
            </a:p>
            <a:p>
              <a:pPr algn="ctr" defTabSz="914400"/>
              <a:r>
                <a:rPr lang="en-GB" sz="900" dirty="0">
                  <a:solidFill>
                    <a:prstClr val="white"/>
                  </a:solidFill>
                </a:rPr>
                <a:t>227 / 188 / 159</a:t>
              </a:r>
            </a:p>
          </p:txBody>
        </p:sp>
        <p:sp>
          <p:nvSpPr>
            <p:cNvPr id="80" name="Rectangle 79"/>
            <p:cNvSpPr/>
            <p:nvPr userDrawn="1"/>
          </p:nvSpPr>
          <p:spPr>
            <a:xfrm>
              <a:off x="4533005" y="5085488"/>
              <a:ext cx="900000" cy="720000"/>
            </a:xfrm>
            <a:prstGeom prst="rect">
              <a:avLst/>
            </a:prstGeom>
            <a:solidFill>
              <a:srgbClr val="9D937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ctr" defTabSz="914400"/>
              <a:r>
                <a:rPr lang="en-GB" sz="900" dirty="0">
                  <a:solidFill>
                    <a:prstClr val="white"/>
                  </a:solidFill>
                </a:rPr>
                <a:t>Olive</a:t>
              </a:r>
            </a:p>
            <a:p>
              <a:pPr algn="ctr" defTabSz="914400"/>
              <a:r>
                <a:rPr lang="en-GB" sz="900" dirty="0">
                  <a:solidFill>
                    <a:prstClr val="white"/>
                  </a:solidFill>
                </a:rPr>
                <a:t>157 / 147 / 117</a:t>
              </a:r>
            </a:p>
          </p:txBody>
        </p:sp>
        <p:sp>
          <p:nvSpPr>
            <p:cNvPr id="81" name="Rectangle 80"/>
            <p:cNvSpPr/>
            <p:nvPr userDrawn="1"/>
          </p:nvSpPr>
          <p:spPr>
            <a:xfrm>
              <a:off x="6510645" y="5085488"/>
              <a:ext cx="900000" cy="720000"/>
            </a:xfrm>
            <a:prstGeom prst="rect">
              <a:avLst/>
            </a:prstGeom>
            <a:solidFill>
              <a:srgbClr val="E36877"/>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54000" tIns="54000" rIns="54000" bIns="54000" numCol="1" spcCol="0" rtlCol="0" fromWordArt="0" anchor="ctr" anchorCtr="0" forceAA="0" compatLnSpc="1">
              <a:prstTxWarp prst="textNoShape">
                <a:avLst/>
              </a:prstTxWarp>
              <a:noAutofit/>
            </a:bodyPr>
            <a:lstStyle/>
            <a:p>
              <a:pPr algn="ctr" defTabSz="914400"/>
              <a:r>
                <a:rPr lang="en-GB" sz="900" dirty="0">
                  <a:solidFill>
                    <a:prstClr val="white"/>
                  </a:solidFill>
                </a:rPr>
                <a:t>Light Pink</a:t>
              </a:r>
            </a:p>
            <a:p>
              <a:pPr algn="ctr" defTabSz="914400"/>
              <a:r>
                <a:rPr lang="en-GB" sz="900" dirty="0">
                  <a:solidFill>
                    <a:prstClr val="white"/>
                  </a:solidFill>
                </a:rPr>
                <a:t>227 / 104 / 119</a:t>
              </a:r>
            </a:p>
          </p:txBody>
        </p:sp>
        <p:sp>
          <p:nvSpPr>
            <p:cNvPr id="82" name="TextBox 81"/>
            <p:cNvSpPr txBox="1"/>
            <p:nvPr userDrawn="1"/>
          </p:nvSpPr>
          <p:spPr>
            <a:xfrm>
              <a:off x="752400" y="4285386"/>
              <a:ext cx="814145" cy="504825"/>
            </a:xfrm>
            <a:prstGeom prst="rect">
              <a:avLst/>
            </a:prstGeom>
            <a:noFill/>
          </p:spPr>
          <p:txBody>
            <a:bodyPr wrap="square" lIns="0" tIns="0" rIns="54007" bIns="0" rtlCol="0">
              <a:noAutofit/>
            </a:bodyPr>
            <a:lstStyle/>
            <a:p>
              <a:pPr defTabSz="914400"/>
              <a:r>
                <a:rPr lang="en-GB" sz="1000" b="1" dirty="0">
                  <a:solidFill>
                    <a:srgbClr val="00338D"/>
                  </a:solidFill>
                </a:rPr>
                <a:t>Colour order for graphs</a:t>
              </a:r>
            </a:p>
          </p:txBody>
        </p:sp>
      </p:grpSp>
    </p:spTree>
    <p:extLst>
      <p:ext uri="{BB962C8B-B14F-4D97-AF65-F5344CB8AC3E}">
        <p14:creationId xmlns:p14="http://schemas.microsoft.com/office/powerpoint/2010/main" val="20215257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457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4648200" y="1600203"/>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F429F51F-2000-424E-A5B5-771FBAB2E1D6}" type="datetimeFigureOut">
              <a:rPr lang="en-US" smtClean="0"/>
              <a:t>9/14/2021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C4EAF0-DE4D-5842-B798-AB462927C748}" type="slidenum">
              <a:rPr lang="en-US" smtClean="0"/>
              <a:t>‹#›</a:t>
            </a:fld>
            <a:endParaRPr lang="en-US"/>
          </a:p>
        </p:txBody>
      </p:sp>
    </p:spTree>
    <p:extLst>
      <p:ext uri="{BB962C8B-B14F-4D97-AF65-F5344CB8AC3E}">
        <p14:creationId xmlns:p14="http://schemas.microsoft.com/office/powerpoint/2010/main" val="91791033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5" name="object 3"/>
          <p:cNvSpPr/>
          <p:nvPr userDrawn="1"/>
        </p:nvSpPr>
        <p:spPr>
          <a:xfrm>
            <a:off x="2" y="0"/>
            <a:ext cx="747713" cy="6858000"/>
          </a:xfrm>
          <a:custGeom>
            <a:avLst/>
            <a:gdLst/>
            <a:ahLst/>
            <a:cxnLst/>
            <a:rect l="l" t="t" r="r" b="b"/>
            <a:pathLst>
              <a:path w="1742046" h="7772400">
                <a:moveTo>
                  <a:pt x="0" y="7772400"/>
                </a:moveTo>
                <a:lnTo>
                  <a:pt x="1742046" y="7772400"/>
                </a:lnTo>
                <a:lnTo>
                  <a:pt x="1742046" y="0"/>
                </a:lnTo>
                <a:lnTo>
                  <a:pt x="0" y="0"/>
                </a:lnTo>
                <a:lnTo>
                  <a:pt x="0" y="7772400"/>
                </a:lnTo>
                <a:close/>
              </a:path>
            </a:pathLst>
          </a:custGeom>
          <a:solidFill>
            <a:srgbClr val="00338D"/>
          </a:solidFill>
        </p:spPr>
        <p:txBody>
          <a:bodyPr wrap="square" lIns="0" tIns="0" rIns="0" bIns="0" rtlCol="0">
            <a:noAutofit/>
          </a:bodyPr>
          <a:lstStyle/>
          <a:p>
            <a:pPr defTabSz="914400"/>
            <a:endParaRPr sz="1400" dirty="0">
              <a:solidFill>
                <a:srgbClr val="000000"/>
              </a:solidFill>
              <a:sym typeface="Arial" panose="020B0604020202020204" pitchFamily="34" charset="0"/>
            </a:endParaRPr>
          </a:p>
        </p:txBody>
      </p:sp>
      <p:sp>
        <p:nvSpPr>
          <p:cNvPr id="11" name="Freeform 19"/>
          <p:cNvSpPr>
            <a:spLocks noEditPoints="1"/>
          </p:cNvSpPr>
          <p:nvPr userDrawn="1"/>
        </p:nvSpPr>
        <p:spPr bwMode="auto">
          <a:xfrm>
            <a:off x="1584000" y="784800"/>
            <a:ext cx="7776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pPr defTabSz="914400"/>
            <a:endParaRPr lang="en-GB" dirty="0">
              <a:solidFill>
                <a:srgbClr val="000000"/>
              </a:solidFill>
            </a:endParaRPr>
          </a:p>
        </p:txBody>
      </p:sp>
      <p:sp>
        <p:nvSpPr>
          <p:cNvPr id="12" name="Text Placeholder 2"/>
          <p:cNvSpPr>
            <a:spLocks noGrp="1"/>
          </p:cNvSpPr>
          <p:nvPr>
            <p:ph type="body" sz="quarter" idx="11"/>
          </p:nvPr>
        </p:nvSpPr>
        <p:spPr>
          <a:xfrm>
            <a:off x="1584000" y="4587244"/>
            <a:ext cx="6815463" cy="846000"/>
          </a:xfrm>
        </p:spPr>
        <p:txBody>
          <a:bodyPr/>
          <a:lstStyle>
            <a:lvl1pPr>
              <a:buFontTx/>
              <a:buNone/>
              <a:defRPr sz="1100" b="0">
                <a:solidFill>
                  <a:schemeClr val="bg1">
                    <a:lumMod val="65000"/>
                  </a:schemeClr>
                </a:solidFill>
              </a:defRPr>
            </a:lvl1pPr>
            <a:lvl2pPr>
              <a:buFontTx/>
              <a:buNone/>
              <a:defRPr sz="1100" b="0">
                <a:solidFill>
                  <a:schemeClr val="bg1">
                    <a:lumMod val="65000"/>
                  </a:schemeClr>
                </a:solidFill>
              </a:defRPr>
            </a:lvl2pPr>
            <a:lvl3pPr marL="0" indent="0">
              <a:buFontTx/>
              <a:buNone/>
              <a:defRPr sz="900" b="0">
                <a:solidFill>
                  <a:schemeClr val="bg1">
                    <a:lumMod val="65000"/>
                  </a:schemeClr>
                </a:solidFill>
              </a:defRPr>
            </a:lvl3pPr>
            <a:lvl4pPr marL="345600" indent="0">
              <a:buFontTx/>
              <a:buNone/>
              <a:defRPr sz="900" b="0">
                <a:solidFill>
                  <a:schemeClr val="bg1">
                    <a:lumMod val="65000"/>
                  </a:schemeClr>
                </a:solidFill>
              </a:defRPr>
            </a:lvl4pPr>
            <a:lvl5pPr marL="540000" indent="0">
              <a:buFontTx/>
              <a:buNone/>
              <a:defRPr sz="900" b="0">
                <a:solidFill>
                  <a:schemeClr val="bg1">
                    <a:lumMod val="65000"/>
                  </a:schemeClr>
                </a:solidFill>
              </a:defRPr>
            </a:lvl5pPr>
          </a:lstStyle>
          <a:p>
            <a:pPr lvl="0"/>
            <a:r>
              <a:rPr lang="en-US"/>
              <a:t>Click to edit Master text styles</a:t>
            </a:r>
          </a:p>
          <a:p>
            <a:pPr lvl="1"/>
            <a:r>
              <a:rPr lang="en-US"/>
              <a:t>Second level</a:t>
            </a:r>
          </a:p>
        </p:txBody>
      </p:sp>
      <p:sp>
        <p:nvSpPr>
          <p:cNvPr id="13" name="Text Placeholder 2"/>
          <p:cNvSpPr>
            <a:spLocks noGrp="1"/>
          </p:cNvSpPr>
          <p:nvPr>
            <p:ph type="body" sz="quarter" idx="12"/>
          </p:nvPr>
        </p:nvSpPr>
        <p:spPr>
          <a:xfrm>
            <a:off x="1584000" y="5634830"/>
            <a:ext cx="6815463" cy="169277"/>
          </a:xfrm>
        </p:spPr>
        <p:txBody>
          <a:bodyPr>
            <a:noAutofit/>
          </a:bodyPr>
          <a:lstStyle>
            <a:lvl1pPr>
              <a:buFontTx/>
              <a:buNone/>
              <a:defRPr sz="1100" b="0">
                <a:solidFill>
                  <a:schemeClr val="bg1">
                    <a:lumMod val="65000"/>
                  </a:schemeClr>
                </a:solidFill>
              </a:defRPr>
            </a:lvl1pPr>
            <a:lvl2pPr>
              <a:buFontTx/>
              <a:buNone/>
              <a:defRPr sz="900" b="0">
                <a:solidFill>
                  <a:schemeClr val="bg1">
                    <a:lumMod val="65000"/>
                  </a:schemeClr>
                </a:solidFill>
              </a:defRPr>
            </a:lvl2pPr>
            <a:lvl3pPr marL="0" indent="0">
              <a:buFontTx/>
              <a:buNone/>
              <a:defRPr sz="900" b="0">
                <a:solidFill>
                  <a:schemeClr val="bg1">
                    <a:lumMod val="65000"/>
                  </a:schemeClr>
                </a:solidFill>
              </a:defRPr>
            </a:lvl3pPr>
            <a:lvl4pPr marL="345600" indent="0">
              <a:buFontTx/>
              <a:buNone/>
              <a:defRPr sz="900" b="0">
                <a:solidFill>
                  <a:schemeClr val="bg1">
                    <a:lumMod val="65000"/>
                  </a:schemeClr>
                </a:solidFill>
              </a:defRPr>
            </a:lvl4pPr>
            <a:lvl5pPr marL="540000" indent="0">
              <a:buFontTx/>
              <a:buNone/>
              <a:defRPr sz="900" b="0">
                <a:solidFill>
                  <a:schemeClr val="bg1">
                    <a:lumMod val="65000"/>
                  </a:schemeClr>
                </a:solidFill>
              </a:defRPr>
            </a:lvl5pPr>
          </a:lstStyle>
          <a:p>
            <a:pPr lvl="0"/>
            <a:r>
              <a:rPr lang="en-US"/>
              <a:t>Click to edit Master text styles</a:t>
            </a:r>
          </a:p>
        </p:txBody>
      </p:sp>
      <p:sp>
        <p:nvSpPr>
          <p:cNvPr id="14" name="Text Placeholder 2"/>
          <p:cNvSpPr>
            <a:spLocks noGrp="1"/>
          </p:cNvSpPr>
          <p:nvPr>
            <p:ph type="body" sz="quarter" idx="13"/>
          </p:nvPr>
        </p:nvSpPr>
        <p:spPr>
          <a:xfrm>
            <a:off x="1584000" y="3539658"/>
            <a:ext cx="6815463" cy="846000"/>
          </a:xfrm>
        </p:spPr>
        <p:txBody>
          <a:bodyPr/>
          <a:lstStyle>
            <a:lvl1pPr>
              <a:buFontTx/>
              <a:buNone/>
              <a:defRPr sz="1100" b="0">
                <a:solidFill>
                  <a:schemeClr val="bg1">
                    <a:lumMod val="65000"/>
                  </a:schemeClr>
                </a:solidFill>
              </a:defRPr>
            </a:lvl1pPr>
            <a:lvl2pPr>
              <a:buFontTx/>
              <a:buNone/>
              <a:defRPr sz="1100" b="0">
                <a:solidFill>
                  <a:schemeClr val="bg1">
                    <a:lumMod val="65000"/>
                  </a:schemeClr>
                </a:solidFill>
              </a:defRPr>
            </a:lvl2pPr>
            <a:lvl3pPr marL="0" indent="0">
              <a:buFontTx/>
              <a:buNone/>
              <a:defRPr sz="900" b="0">
                <a:solidFill>
                  <a:schemeClr val="bg1">
                    <a:lumMod val="65000"/>
                  </a:schemeClr>
                </a:solidFill>
              </a:defRPr>
            </a:lvl3pPr>
            <a:lvl4pPr marL="345600" indent="0">
              <a:buFontTx/>
              <a:buNone/>
              <a:defRPr sz="900" b="0">
                <a:solidFill>
                  <a:schemeClr val="bg1">
                    <a:lumMod val="65000"/>
                  </a:schemeClr>
                </a:solidFill>
              </a:defRPr>
            </a:lvl4pPr>
            <a:lvl5pPr marL="540000" indent="0">
              <a:buFontTx/>
              <a:buNone/>
              <a:defRPr sz="900" b="0">
                <a:solidFill>
                  <a:schemeClr val="bg1">
                    <a:lumMod val="65000"/>
                  </a:schemeClr>
                </a:solidFill>
              </a:defRPr>
            </a:lvl5pPr>
          </a:lstStyle>
          <a:p>
            <a:pPr lvl="0"/>
            <a:r>
              <a:rPr lang="en-US"/>
              <a:t>Click to edit Master text styles</a:t>
            </a:r>
          </a:p>
          <a:p>
            <a:pPr lvl="1"/>
            <a:r>
              <a:rPr lang="en-US"/>
              <a:t>Second level</a:t>
            </a:r>
          </a:p>
        </p:txBody>
      </p:sp>
      <p:sp>
        <p:nvSpPr>
          <p:cNvPr id="16" name="TextBox 15"/>
          <p:cNvSpPr txBox="1"/>
          <p:nvPr userDrawn="1"/>
        </p:nvSpPr>
        <p:spPr>
          <a:xfrm>
            <a:off x="1846217" y="6690918"/>
            <a:ext cx="5442857" cy="93059"/>
          </a:xfrm>
          <a:prstGeom prst="rect">
            <a:avLst/>
          </a:prstGeom>
          <a:noFill/>
        </p:spPr>
        <p:txBody>
          <a:bodyPr wrap="square" lIns="0" tIns="0" rIns="0" bIns="0" rtlCol="0">
            <a:noAutofit/>
          </a:bodyPr>
          <a:lstStyle/>
          <a:p>
            <a:pPr algn="ctr" defTabSz="914400">
              <a:defRPr/>
            </a:pPr>
            <a:r>
              <a:rPr lang="en-GB" sz="600" b="1" dirty="0">
                <a:solidFill>
                  <a:srgbClr val="000000"/>
                </a:solidFill>
              </a:rPr>
              <a:t>Document Classification: KPMG Confidential</a:t>
            </a:r>
          </a:p>
        </p:txBody>
      </p:sp>
      <p:pic>
        <p:nvPicPr>
          <p:cNvPr id="15" name="Picture 14">
            <a:hlinkClick r:id="rId2"/>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84000" y="2942072"/>
            <a:ext cx="396000" cy="396000"/>
          </a:xfrm>
          <a:prstGeom prst="rect">
            <a:avLst/>
          </a:prstGeom>
        </p:spPr>
      </p:pic>
      <p:pic>
        <p:nvPicPr>
          <p:cNvPr id="21" name="Picture 20">
            <a:hlinkClick r:id="rId4"/>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523908" y="2942072"/>
            <a:ext cx="418628" cy="396000"/>
          </a:xfrm>
          <a:prstGeom prst="rect">
            <a:avLst/>
          </a:prstGeom>
        </p:spPr>
      </p:pic>
      <p:pic>
        <p:nvPicPr>
          <p:cNvPr id="22" name="Picture 21">
            <a:hlinkClick r:id="rId6"/>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2055822" y="2942072"/>
            <a:ext cx="392264" cy="396000"/>
          </a:xfrm>
          <a:prstGeom prst="rect">
            <a:avLst/>
          </a:prstGeom>
        </p:spPr>
      </p:pic>
    </p:spTree>
    <p:extLst>
      <p:ext uri="{BB962C8B-B14F-4D97-AF65-F5344CB8AC3E}">
        <p14:creationId xmlns:p14="http://schemas.microsoft.com/office/powerpoint/2010/main" val="415362528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92651259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6_KPMG_FDM_CHILD1">
    <p:spTree>
      <p:nvGrpSpPr>
        <p:cNvPr id="1" name=""/>
        <p:cNvGrpSpPr/>
        <p:nvPr/>
      </p:nvGrpSpPr>
      <p:grpSpPr>
        <a:xfrm>
          <a:off x="0" y="0"/>
          <a:ext cx="0" cy="0"/>
          <a:chOff x="0" y="0"/>
          <a:chExt cx="0" cy="0"/>
        </a:xfrm>
      </p:grpSpPr>
      <p:pic>
        <p:nvPicPr>
          <p:cNvPr id="5" name="Picture 4"/>
          <p:cNvPicPr>
            <a:picLocks noChangeAspect="1"/>
          </p:cNvPicPr>
          <p:nvPr userDrawn="1"/>
        </p:nvPicPr>
        <p:blipFill rotWithShape="1">
          <a:blip r:embed="rId2" cstate="print">
            <a:extLst>
              <a:ext uri="{28A0092B-C50C-407E-A947-70E740481C1C}">
                <a14:useLocalDpi xmlns:a14="http://schemas.microsoft.com/office/drawing/2010/main" val="0"/>
              </a:ext>
            </a:extLst>
          </a:blip>
          <a:srcRect r="2551"/>
          <a:stretch/>
        </p:blipFill>
        <p:spPr>
          <a:xfrm>
            <a:off x="0" y="1"/>
            <a:ext cx="9144000" cy="6861501"/>
          </a:xfrm>
          <a:prstGeom prst="rect">
            <a:avLst/>
          </a:prstGeom>
        </p:spPr>
      </p:pic>
      <p:sp>
        <p:nvSpPr>
          <p:cNvPr id="8" name="Text Placeholder 5"/>
          <p:cNvSpPr txBox="1">
            <a:spLocks/>
          </p:cNvSpPr>
          <p:nvPr userDrawn="1"/>
        </p:nvSpPr>
        <p:spPr>
          <a:xfrm>
            <a:off x="376417" y="6388257"/>
            <a:ext cx="8634611" cy="200516"/>
          </a:xfrm>
          <a:prstGeom prst="rect">
            <a:avLst/>
          </a:prstGeom>
        </p:spPr>
        <p:txBody>
          <a:bodyPr lIns="0" tIns="0" rIns="0" bIns="0" numCol="1" spcCol="144000"/>
          <a:lstStyle>
            <a:lvl1pPr marL="0" indent="0" algn="l" defTabSz="1066302" rtl="0" eaLnBrk="1" latinLnBrk="0" hangingPunct="1">
              <a:lnSpc>
                <a:spcPct val="100000"/>
              </a:lnSpc>
              <a:spcBef>
                <a:spcPts val="600"/>
              </a:spcBef>
              <a:spcAft>
                <a:spcPts val="600"/>
              </a:spcAft>
              <a:buFont typeface="Arial" pitchFamily="34" charset="0"/>
              <a:buNone/>
              <a:defRPr kumimoji="0" lang="en-US" sz="3300" b="1" i="0" u="none" strike="noStrike" kern="1200" cap="none" spc="0" normalizeH="0" baseline="0" noProof="0" dirty="0" smtClean="0">
                <a:ln>
                  <a:noFill/>
                </a:ln>
                <a:solidFill>
                  <a:srgbClr val="00338D"/>
                </a:solidFill>
                <a:effectLst/>
                <a:uLnTx/>
                <a:uFillTx/>
                <a:latin typeface="Univers 45 Light" pitchFamily="2" charset="0"/>
                <a:ea typeface="+mn-ea"/>
                <a:cs typeface="Arial" pitchFamily="34" charset="0"/>
              </a:defRPr>
            </a:lvl1pPr>
            <a:lvl2pPr marL="0" indent="0" algn="l" defTabSz="1066302" rtl="0" eaLnBrk="1" latinLnBrk="0" hangingPunct="1">
              <a:lnSpc>
                <a:spcPct val="100000"/>
              </a:lnSpc>
              <a:spcBef>
                <a:spcPts val="600"/>
              </a:spcBef>
              <a:spcAft>
                <a:spcPts val="0"/>
              </a:spcAft>
              <a:buFont typeface="Arial" pitchFamily="34" charset="0"/>
              <a:buNone/>
              <a:defRPr kumimoji="0" lang="en-US" sz="2600" b="1" i="0" u="none" strike="noStrike" kern="1200" cap="none" spc="0" normalizeH="0" baseline="0" noProof="0" dirty="0" smtClean="0">
                <a:ln>
                  <a:noFill/>
                </a:ln>
                <a:solidFill>
                  <a:srgbClr val="00338D"/>
                </a:solidFill>
                <a:effectLst/>
                <a:uLnTx/>
                <a:uFillTx/>
                <a:latin typeface="Univers 45 Light" pitchFamily="2" charset="0"/>
                <a:ea typeface="+mn-ea"/>
                <a:cs typeface="Arial" pitchFamily="34" charset="0"/>
              </a:defRPr>
            </a:lvl2pPr>
            <a:lvl3pPr marL="0" indent="0" algn="l" defTabSz="1066302" rtl="0" eaLnBrk="1" latinLnBrk="0" hangingPunct="1">
              <a:lnSpc>
                <a:spcPct val="100000"/>
              </a:lnSpc>
              <a:spcBef>
                <a:spcPts val="600"/>
              </a:spcBef>
              <a:spcAft>
                <a:spcPts val="600"/>
              </a:spcAft>
              <a:buClr>
                <a:srgbClr val="97989A"/>
              </a:buClr>
              <a:buFont typeface="Arial" pitchFamily="34" charset="0"/>
              <a:buNone/>
              <a:defRPr kumimoji="0" lang="en-US" sz="1200" b="0" i="0" u="none" strike="noStrike" kern="1200" cap="none" spc="0" normalizeH="0" baseline="0" noProof="0" dirty="0" smtClean="0">
                <a:ln>
                  <a:noFill/>
                </a:ln>
                <a:solidFill>
                  <a:srgbClr val="00338D"/>
                </a:solidFill>
                <a:effectLst/>
                <a:uLnTx/>
                <a:uFillTx/>
                <a:latin typeface="Univers 45 Light" pitchFamily="2" charset="0"/>
                <a:ea typeface="+mn-ea"/>
                <a:cs typeface="Arial" pitchFamily="34" charset="0"/>
              </a:defRPr>
            </a:lvl3pPr>
            <a:lvl4pPr marL="0" indent="0" algn="l" defTabSz="1066302" rtl="0" eaLnBrk="1" latinLnBrk="0" hangingPunct="1">
              <a:lnSpc>
                <a:spcPct val="100000"/>
              </a:lnSpc>
              <a:spcBef>
                <a:spcPts val="600"/>
              </a:spcBef>
              <a:spcAft>
                <a:spcPts val="0"/>
              </a:spcAft>
              <a:buClr>
                <a:srgbClr val="97989A"/>
              </a:buClr>
              <a:buSzPct val="85000"/>
              <a:buFont typeface="Wingdings" pitchFamily="2" charset="2"/>
              <a:buNone/>
              <a:defRPr kumimoji="0" lang="en-US" sz="950" b="1" i="0" u="none" strike="noStrike" kern="1200" cap="none" spc="0" normalizeH="0" baseline="0" noProof="0" dirty="0" smtClean="0">
                <a:ln>
                  <a:noFill/>
                </a:ln>
                <a:solidFill>
                  <a:srgbClr val="00338D"/>
                </a:solidFill>
                <a:effectLst/>
                <a:uLnTx/>
                <a:uFillTx/>
                <a:latin typeface="Univers 45 Light" pitchFamily="2" charset="0"/>
                <a:ea typeface="+mn-ea"/>
                <a:cs typeface="Arial" pitchFamily="34" charset="0"/>
              </a:defRPr>
            </a:lvl4pPr>
            <a:lvl5pPr marL="0" indent="0" algn="l" defTabSz="1066302" rtl="0" eaLnBrk="1" latinLnBrk="0" hangingPunct="1">
              <a:lnSpc>
                <a:spcPct val="100000"/>
              </a:lnSpc>
              <a:spcBef>
                <a:spcPts val="0"/>
              </a:spcBef>
              <a:spcAft>
                <a:spcPts val="0"/>
              </a:spcAft>
              <a:buClr>
                <a:srgbClr val="97989A"/>
              </a:buClr>
              <a:buFont typeface="Univers 45 Light" pitchFamily="2" charset="0"/>
              <a:buNone/>
              <a:defRPr kumimoji="0" lang="en-GB" sz="950" b="0" i="1" u="none" strike="noStrike" kern="1200" cap="none" spc="0" normalizeH="0" baseline="0" noProof="0" dirty="0" smtClean="0">
                <a:ln>
                  <a:noFill/>
                </a:ln>
                <a:solidFill>
                  <a:srgbClr val="00338D"/>
                </a:solidFill>
                <a:effectLst/>
                <a:uLnTx/>
                <a:uFillTx/>
                <a:latin typeface="Univers 45 Light" pitchFamily="2" charset="0"/>
                <a:ea typeface="+mn-ea"/>
                <a:cs typeface="Arial" pitchFamily="34" charset="0"/>
              </a:defRPr>
            </a:lvl5pPr>
            <a:lvl6pPr marL="0" indent="0" algn="l" defTabSz="1066302" rtl="0" eaLnBrk="1" latinLnBrk="0" hangingPunct="1">
              <a:lnSpc>
                <a:spcPct val="100000"/>
              </a:lnSpc>
              <a:spcBef>
                <a:spcPts val="0"/>
              </a:spcBef>
              <a:spcAft>
                <a:spcPts val="600"/>
              </a:spcAft>
              <a:buClr>
                <a:srgbClr val="97989A"/>
              </a:buClr>
              <a:buSzPct val="85000"/>
              <a:buFont typeface="Wingdings" pitchFamily="2" charset="2"/>
              <a:buNone/>
              <a:defRPr sz="950" kern="1200">
                <a:solidFill>
                  <a:schemeClr val="tx1"/>
                </a:solidFill>
                <a:latin typeface="Univers 45 Light" pitchFamily="2" charset="0"/>
                <a:ea typeface="+mn-ea"/>
                <a:cs typeface="+mn-cs"/>
              </a:defRPr>
            </a:lvl6pPr>
            <a:lvl7pPr marL="133350" indent="-133350" algn="l" defTabSz="1066302" rtl="0" eaLnBrk="1" latinLnBrk="0" hangingPunct="1">
              <a:lnSpc>
                <a:spcPct val="100000"/>
              </a:lnSpc>
              <a:spcBef>
                <a:spcPts val="0"/>
              </a:spcBef>
              <a:spcAft>
                <a:spcPts val="600"/>
              </a:spcAft>
              <a:buClr>
                <a:srgbClr val="00338D"/>
              </a:buClr>
              <a:buSzPct val="100000"/>
              <a:buFont typeface="Univers 45 Light" pitchFamily="2" charset="0"/>
              <a:buChar char="•"/>
              <a:defRPr sz="950" kern="1200" baseline="0">
                <a:solidFill>
                  <a:schemeClr val="tx1"/>
                </a:solidFill>
                <a:latin typeface="Univers 45 Light" pitchFamily="2" charset="0"/>
                <a:ea typeface="+mn-ea"/>
                <a:cs typeface="+mn-cs"/>
              </a:defRPr>
            </a:lvl7pPr>
            <a:lvl8pPr marL="269875" indent="-130175" algn="l" defTabSz="1066302" rtl="0" eaLnBrk="1" latinLnBrk="0" hangingPunct="1">
              <a:lnSpc>
                <a:spcPct val="100000"/>
              </a:lnSpc>
              <a:spcBef>
                <a:spcPts val="0"/>
              </a:spcBef>
              <a:spcAft>
                <a:spcPts val="600"/>
              </a:spcAft>
              <a:buClr>
                <a:srgbClr val="00338D"/>
              </a:buClr>
              <a:buSzPct val="100000"/>
              <a:buFont typeface="Univers 45 Light" pitchFamily="2" charset="0"/>
              <a:buChar char="–"/>
              <a:defRPr sz="950" kern="1200" baseline="0">
                <a:solidFill>
                  <a:schemeClr val="tx1"/>
                </a:solidFill>
                <a:latin typeface="Univers 45 Light" pitchFamily="2" charset="0"/>
                <a:ea typeface="+mn-ea"/>
                <a:cs typeface="+mn-cs"/>
              </a:defRPr>
            </a:lvl8pPr>
            <a:lvl9pPr marL="393700" indent="-120650" algn="l" defTabSz="1066302" rtl="0" eaLnBrk="1" latinLnBrk="0" hangingPunct="1">
              <a:lnSpc>
                <a:spcPct val="100000"/>
              </a:lnSpc>
              <a:spcBef>
                <a:spcPts val="0"/>
              </a:spcBef>
              <a:spcAft>
                <a:spcPts val="600"/>
              </a:spcAft>
              <a:buClr>
                <a:srgbClr val="00338D"/>
              </a:buClr>
              <a:buSzPct val="100000"/>
              <a:buFont typeface="Univers 45 Light" pitchFamily="2" charset="0"/>
              <a:buChar char="•"/>
              <a:defRPr sz="950" kern="1200" baseline="0">
                <a:solidFill>
                  <a:schemeClr val="tx1"/>
                </a:solidFill>
                <a:latin typeface="Univers 45 Light" pitchFamily="2" charset="0"/>
                <a:ea typeface="+mn-ea"/>
                <a:cs typeface="+mn-cs"/>
              </a:defRPr>
            </a:lvl9pPr>
          </a:lstStyle>
          <a:p>
            <a:pPr lvl="3">
              <a:spcAft>
                <a:spcPts val="242"/>
              </a:spcAft>
              <a:buClr>
                <a:prstClr val="white"/>
              </a:buClr>
            </a:pPr>
            <a:r>
              <a:rPr lang="en-GB" sz="645" b="0">
                <a:solidFill>
                  <a:prstClr val="white"/>
                </a:solidFill>
              </a:rPr>
              <a:t>© 2018 KPMG LLP, a UK limited liability partnership and a member firm of the KPMG network of independent member firms affiliated with KPMG International Cooperative (“KPMG International”), a Swiss entity. </a:t>
            </a:r>
            <a:br>
              <a:rPr lang="en-GB" sz="645" b="0">
                <a:solidFill>
                  <a:prstClr val="white"/>
                </a:solidFill>
              </a:rPr>
            </a:br>
            <a:r>
              <a:rPr lang="en-GB" sz="645" b="0">
                <a:solidFill>
                  <a:prstClr val="white"/>
                </a:solidFill>
              </a:rPr>
              <a:t>All rights reserved. Produced by Create | CRT10500</a:t>
            </a:r>
          </a:p>
        </p:txBody>
      </p:sp>
    </p:spTree>
    <p:extLst>
      <p:ext uri="{BB962C8B-B14F-4D97-AF65-F5344CB8AC3E}">
        <p14:creationId xmlns:p14="http://schemas.microsoft.com/office/powerpoint/2010/main" val="149991342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userDrawn="1">
  <p:cSld name="7_KPMG_FDM_CHILD1">
    <p:spTree>
      <p:nvGrpSpPr>
        <p:cNvPr id="1" name=""/>
        <p:cNvGrpSpPr/>
        <p:nvPr/>
      </p:nvGrpSpPr>
      <p:grpSpPr>
        <a:xfrm>
          <a:off x="0" y="0"/>
          <a:ext cx="0" cy="0"/>
          <a:chOff x="0" y="0"/>
          <a:chExt cx="0" cy="0"/>
        </a:xfrm>
      </p:grpSpPr>
      <p:pic>
        <p:nvPicPr>
          <p:cNvPr id="7" name="Picture 6"/>
          <p:cNvPicPr>
            <a:picLocks noChangeAspect="1"/>
          </p:cNvPicPr>
          <p:nvPr userDrawn="1"/>
        </p:nvPicPr>
        <p:blipFill rotWithShape="1">
          <a:blip r:embed="rId2" cstate="print">
            <a:extLst>
              <a:ext uri="{28A0092B-C50C-407E-A947-70E740481C1C}">
                <a14:useLocalDpi xmlns:a14="http://schemas.microsoft.com/office/drawing/2010/main" val="0"/>
              </a:ext>
            </a:extLst>
          </a:blip>
          <a:srcRect l="1159" r="1160"/>
          <a:stretch/>
        </p:blipFill>
        <p:spPr>
          <a:xfrm>
            <a:off x="0" y="0"/>
            <a:ext cx="9144000" cy="6858000"/>
          </a:xfrm>
          <a:prstGeom prst="rect">
            <a:avLst/>
          </a:prstGeom>
        </p:spPr>
      </p:pic>
      <p:sp>
        <p:nvSpPr>
          <p:cNvPr id="9" name="Text Placeholder 5"/>
          <p:cNvSpPr txBox="1">
            <a:spLocks/>
          </p:cNvSpPr>
          <p:nvPr userDrawn="1"/>
        </p:nvSpPr>
        <p:spPr>
          <a:xfrm>
            <a:off x="376417" y="6388257"/>
            <a:ext cx="8634611" cy="200516"/>
          </a:xfrm>
          <a:prstGeom prst="rect">
            <a:avLst/>
          </a:prstGeom>
        </p:spPr>
        <p:txBody>
          <a:bodyPr lIns="0" tIns="0" rIns="0" bIns="0" numCol="1" spcCol="144000"/>
          <a:lstStyle>
            <a:lvl1pPr marL="0" indent="0" algn="l" defTabSz="1066302" rtl="0" eaLnBrk="1" latinLnBrk="0" hangingPunct="1">
              <a:lnSpc>
                <a:spcPct val="100000"/>
              </a:lnSpc>
              <a:spcBef>
                <a:spcPts val="600"/>
              </a:spcBef>
              <a:spcAft>
                <a:spcPts val="600"/>
              </a:spcAft>
              <a:buFont typeface="Arial" pitchFamily="34" charset="0"/>
              <a:buNone/>
              <a:defRPr kumimoji="0" lang="en-US" sz="3300" b="1" i="0" u="none" strike="noStrike" kern="1200" cap="none" spc="0" normalizeH="0" baseline="0" noProof="0" dirty="0" smtClean="0">
                <a:ln>
                  <a:noFill/>
                </a:ln>
                <a:solidFill>
                  <a:srgbClr val="00338D"/>
                </a:solidFill>
                <a:effectLst/>
                <a:uLnTx/>
                <a:uFillTx/>
                <a:latin typeface="Univers 45 Light" pitchFamily="2" charset="0"/>
                <a:ea typeface="+mn-ea"/>
                <a:cs typeface="Arial" pitchFamily="34" charset="0"/>
              </a:defRPr>
            </a:lvl1pPr>
            <a:lvl2pPr marL="0" indent="0" algn="l" defTabSz="1066302" rtl="0" eaLnBrk="1" latinLnBrk="0" hangingPunct="1">
              <a:lnSpc>
                <a:spcPct val="100000"/>
              </a:lnSpc>
              <a:spcBef>
                <a:spcPts val="600"/>
              </a:spcBef>
              <a:spcAft>
                <a:spcPts val="0"/>
              </a:spcAft>
              <a:buFont typeface="Arial" pitchFamily="34" charset="0"/>
              <a:buNone/>
              <a:defRPr kumimoji="0" lang="en-US" sz="2600" b="1" i="0" u="none" strike="noStrike" kern="1200" cap="none" spc="0" normalizeH="0" baseline="0" noProof="0" dirty="0" smtClean="0">
                <a:ln>
                  <a:noFill/>
                </a:ln>
                <a:solidFill>
                  <a:srgbClr val="00338D"/>
                </a:solidFill>
                <a:effectLst/>
                <a:uLnTx/>
                <a:uFillTx/>
                <a:latin typeface="Univers 45 Light" pitchFamily="2" charset="0"/>
                <a:ea typeface="+mn-ea"/>
                <a:cs typeface="Arial" pitchFamily="34" charset="0"/>
              </a:defRPr>
            </a:lvl2pPr>
            <a:lvl3pPr marL="0" indent="0" algn="l" defTabSz="1066302" rtl="0" eaLnBrk="1" latinLnBrk="0" hangingPunct="1">
              <a:lnSpc>
                <a:spcPct val="100000"/>
              </a:lnSpc>
              <a:spcBef>
                <a:spcPts val="600"/>
              </a:spcBef>
              <a:spcAft>
                <a:spcPts val="600"/>
              </a:spcAft>
              <a:buClr>
                <a:srgbClr val="97989A"/>
              </a:buClr>
              <a:buFont typeface="Arial" pitchFamily="34" charset="0"/>
              <a:buNone/>
              <a:defRPr kumimoji="0" lang="en-US" sz="1200" b="0" i="0" u="none" strike="noStrike" kern="1200" cap="none" spc="0" normalizeH="0" baseline="0" noProof="0" dirty="0" smtClean="0">
                <a:ln>
                  <a:noFill/>
                </a:ln>
                <a:solidFill>
                  <a:srgbClr val="00338D"/>
                </a:solidFill>
                <a:effectLst/>
                <a:uLnTx/>
                <a:uFillTx/>
                <a:latin typeface="Univers 45 Light" pitchFamily="2" charset="0"/>
                <a:ea typeface="+mn-ea"/>
                <a:cs typeface="Arial" pitchFamily="34" charset="0"/>
              </a:defRPr>
            </a:lvl3pPr>
            <a:lvl4pPr marL="0" indent="0" algn="l" defTabSz="1066302" rtl="0" eaLnBrk="1" latinLnBrk="0" hangingPunct="1">
              <a:lnSpc>
                <a:spcPct val="100000"/>
              </a:lnSpc>
              <a:spcBef>
                <a:spcPts val="600"/>
              </a:spcBef>
              <a:spcAft>
                <a:spcPts val="0"/>
              </a:spcAft>
              <a:buClr>
                <a:srgbClr val="97989A"/>
              </a:buClr>
              <a:buSzPct val="85000"/>
              <a:buFont typeface="Wingdings" pitchFamily="2" charset="2"/>
              <a:buNone/>
              <a:defRPr kumimoji="0" lang="en-US" sz="950" b="1" i="0" u="none" strike="noStrike" kern="1200" cap="none" spc="0" normalizeH="0" baseline="0" noProof="0" dirty="0" smtClean="0">
                <a:ln>
                  <a:noFill/>
                </a:ln>
                <a:solidFill>
                  <a:srgbClr val="00338D"/>
                </a:solidFill>
                <a:effectLst/>
                <a:uLnTx/>
                <a:uFillTx/>
                <a:latin typeface="Univers 45 Light" pitchFamily="2" charset="0"/>
                <a:ea typeface="+mn-ea"/>
                <a:cs typeface="Arial" pitchFamily="34" charset="0"/>
              </a:defRPr>
            </a:lvl4pPr>
            <a:lvl5pPr marL="0" indent="0" algn="l" defTabSz="1066302" rtl="0" eaLnBrk="1" latinLnBrk="0" hangingPunct="1">
              <a:lnSpc>
                <a:spcPct val="100000"/>
              </a:lnSpc>
              <a:spcBef>
                <a:spcPts val="0"/>
              </a:spcBef>
              <a:spcAft>
                <a:spcPts val="0"/>
              </a:spcAft>
              <a:buClr>
                <a:srgbClr val="97989A"/>
              </a:buClr>
              <a:buFont typeface="Univers 45 Light" pitchFamily="2" charset="0"/>
              <a:buNone/>
              <a:defRPr kumimoji="0" lang="en-GB" sz="950" b="0" i="1" u="none" strike="noStrike" kern="1200" cap="none" spc="0" normalizeH="0" baseline="0" noProof="0" dirty="0" smtClean="0">
                <a:ln>
                  <a:noFill/>
                </a:ln>
                <a:solidFill>
                  <a:srgbClr val="00338D"/>
                </a:solidFill>
                <a:effectLst/>
                <a:uLnTx/>
                <a:uFillTx/>
                <a:latin typeface="Univers 45 Light" pitchFamily="2" charset="0"/>
                <a:ea typeface="+mn-ea"/>
                <a:cs typeface="Arial" pitchFamily="34" charset="0"/>
              </a:defRPr>
            </a:lvl5pPr>
            <a:lvl6pPr marL="0" indent="0" algn="l" defTabSz="1066302" rtl="0" eaLnBrk="1" latinLnBrk="0" hangingPunct="1">
              <a:lnSpc>
                <a:spcPct val="100000"/>
              </a:lnSpc>
              <a:spcBef>
                <a:spcPts val="0"/>
              </a:spcBef>
              <a:spcAft>
                <a:spcPts val="600"/>
              </a:spcAft>
              <a:buClr>
                <a:srgbClr val="97989A"/>
              </a:buClr>
              <a:buSzPct val="85000"/>
              <a:buFont typeface="Wingdings" pitchFamily="2" charset="2"/>
              <a:buNone/>
              <a:defRPr sz="950" kern="1200">
                <a:solidFill>
                  <a:schemeClr val="tx1"/>
                </a:solidFill>
                <a:latin typeface="Univers 45 Light" pitchFamily="2" charset="0"/>
                <a:ea typeface="+mn-ea"/>
                <a:cs typeface="+mn-cs"/>
              </a:defRPr>
            </a:lvl6pPr>
            <a:lvl7pPr marL="133350" indent="-133350" algn="l" defTabSz="1066302" rtl="0" eaLnBrk="1" latinLnBrk="0" hangingPunct="1">
              <a:lnSpc>
                <a:spcPct val="100000"/>
              </a:lnSpc>
              <a:spcBef>
                <a:spcPts val="0"/>
              </a:spcBef>
              <a:spcAft>
                <a:spcPts val="600"/>
              </a:spcAft>
              <a:buClr>
                <a:srgbClr val="00338D"/>
              </a:buClr>
              <a:buSzPct val="100000"/>
              <a:buFont typeface="Univers 45 Light" pitchFamily="2" charset="0"/>
              <a:buChar char="•"/>
              <a:defRPr sz="950" kern="1200" baseline="0">
                <a:solidFill>
                  <a:schemeClr val="tx1"/>
                </a:solidFill>
                <a:latin typeface="Univers 45 Light" pitchFamily="2" charset="0"/>
                <a:ea typeface="+mn-ea"/>
                <a:cs typeface="+mn-cs"/>
              </a:defRPr>
            </a:lvl7pPr>
            <a:lvl8pPr marL="269875" indent="-130175" algn="l" defTabSz="1066302" rtl="0" eaLnBrk="1" latinLnBrk="0" hangingPunct="1">
              <a:lnSpc>
                <a:spcPct val="100000"/>
              </a:lnSpc>
              <a:spcBef>
                <a:spcPts val="0"/>
              </a:spcBef>
              <a:spcAft>
                <a:spcPts val="600"/>
              </a:spcAft>
              <a:buClr>
                <a:srgbClr val="00338D"/>
              </a:buClr>
              <a:buSzPct val="100000"/>
              <a:buFont typeface="Univers 45 Light" pitchFamily="2" charset="0"/>
              <a:buChar char="–"/>
              <a:defRPr sz="950" kern="1200" baseline="0">
                <a:solidFill>
                  <a:schemeClr val="tx1"/>
                </a:solidFill>
                <a:latin typeface="Univers 45 Light" pitchFamily="2" charset="0"/>
                <a:ea typeface="+mn-ea"/>
                <a:cs typeface="+mn-cs"/>
              </a:defRPr>
            </a:lvl8pPr>
            <a:lvl9pPr marL="393700" indent="-120650" algn="l" defTabSz="1066302" rtl="0" eaLnBrk="1" latinLnBrk="0" hangingPunct="1">
              <a:lnSpc>
                <a:spcPct val="100000"/>
              </a:lnSpc>
              <a:spcBef>
                <a:spcPts val="0"/>
              </a:spcBef>
              <a:spcAft>
                <a:spcPts val="600"/>
              </a:spcAft>
              <a:buClr>
                <a:srgbClr val="00338D"/>
              </a:buClr>
              <a:buSzPct val="100000"/>
              <a:buFont typeface="Univers 45 Light" pitchFamily="2" charset="0"/>
              <a:buChar char="•"/>
              <a:defRPr sz="950" kern="1200" baseline="0">
                <a:solidFill>
                  <a:schemeClr val="tx1"/>
                </a:solidFill>
                <a:latin typeface="Univers 45 Light" pitchFamily="2" charset="0"/>
                <a:ea typeface="+mn-ea"/>
                <a:cs typeface="+mn-cs"/>
              </a:defRPr>
            </a:lvl9pPr>
          </a:lstStyle>
          <a:p>
            <a:pPr lvl="3">
              <a:spcAft>
                <a:spcPts val="242"/>
              </a:spcAft>
              <a:buClr>
                <a:prstClr val="white"/>
              </a:buClr>
            </a:pPr>
            <a:r>
              <a:rPr lang="en-GB" sz="645" b="0">
                <a:solidFill>
                  <a:prstClr val="white"/>
                </a:solidFill>
              </a:rPr>
              <a:t>© 2018 KPMG LLP, a UK limited liability partnership and a member firm of the KPMG network of independent member firms affiliated with KPMG International Cooperative (“KPMG International”), a Swiss entity. </a:t>
            </a:r>
            <a:br>
              <a:rPr lang="en-GB" sz="645" b="0">
                <a:solidFill>
                  <a:prstClr val="white"/>
                </a:solidFill>
              </a:rPr>
            </a:br>
            <a:r>
              <a:rPr lang="en-GB" sz="645" b="0">
                <a:solidFill>
                  <a:prstClr val="white"/>
                </a:solidFill>
              </a:rPr>
              <a:t>All rights reserved. Produced by Create | CRT10500</a:t>
            </a:r>
          </a:p>
        </p:txBody>
      </p:sp>
    </p:spTree>
    <p:extLst>
      <p:ext uri="{BB962C8B-B14F-4D97-AF65-F5344CB8AC3E}">
        <p14:creationId xmlns:p14="http://schemas.microsoft.com/office/powerpoint/2010/main" val="32046826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94678717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userDrawn="1">
  <p:cSld name="2_Cover Letter continuation">
    <p:bg>
      <p:bgPr>
        <a:solidFill>
          <a:srgbClr val="0091DA"/>
        </a:solidFill>
        <a:effectLst/>
      </p:bgPr>
    </p:bg>
    <p:spTree>
      <p:nvGrpSpPr>
        <p:cNvPr id="1" name=""/>
        <p:cNvGrpSpPr/>
        <p:nvPr/>
      </p:nvGrpSpPr>
      <p:grpSpPr>
        <a:xfrm>
          <a:off x="0" y="0"/>
          <a:ext cx="0" cy="0"/>
          <a:chOff x="0" y="0"/>
          <a:chExt cx="0" cy="0"/>
        </a:xfrm>
      </p:grpSpPr>
      <p:sp>
        <p:nvSpPr>
          <p:cNvPr id="12" name="Shape 8"/>
          <p:cNvSpPr txBox="1">
            <a:spLocks/>
          </p:cNvSpPr>
          <p:nvPr userDrawn="1"/>
        </p:nvSpPr>
        <p:spPr>
          <a:xfrm>
            <a:off x="8031774" y="6320118"/>
            <a:ext cx="360046" cy="149412"/>
          </a:xfrm>
          <a:prstGeom prst="rect">
            <a:avLst/>
          </a:prstGeom>
        </p:spPr>
        <p:txBody>
          <a:bodyPr lIns="0" tIns="0" rIns="0" bIns="0" anchor="t"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US" sz="831" smtClean="0">
                <a:solidFill>
                  <a:prstClr val="white"/>
                </a:solidFill>
                <a:cs typeface="Arial" panose="020B0604020202020204" pitchFamily="34" charset="0"/>
              </a:rPr>
              <a:pPr algn="r"/>
              <a:t>‹#›</a:t>
            </a:fld>
            <a:endParaRPr lang="en-US" sz="831" dirty="0">
              <a:solidFill>
                <a:prstClr val="white"/>
              </a:solidFill>
              <a:cs typeface="Arial" panose="020B0604020202020204" pitchFamily="34" charset="0"/>
            </a:endParaRPr>
          </a:p>
        </p:txBody>
      </p:sp>
      <p:sp>
        <p:nvSpPr>
          <p:cNvPr id="20" name="Freeform 19"/>
          <p:cNvSpPr>
            <a:spLocks noEditPoints="1"/>
          </p:cNvSpPr>
          <p:nvPr userDrawn="1"/>
        </p:nvSpPr>
        <p:spPr bwMode="black">
          <a:xfrm>
            <a:off x="752622" y="6320118"/>
            <a:ext cx="392123" cy="172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84406" tIns="42203" rIns="84406" bIns="42203" numCol="1" anchor="t" anchorCtr="0" compatLnSpc="1">
            <a:prstTxWarp prst="textNoShape">
              <a:avLst/>
            </a:prstTxWarp>
          </a:bodyPr>
          <a:lstStyle/>
          <a:p>
            <a:pPr defTabSz="914400"/>
            <a:endParaRPr lang="en-GB" sz="1662" dirty="0">
              <a:solidFill>
                <a:prstClr val="white"/>
              </a:solidFill>
            </a:endParaRPr>
          </a:p>
        </p:txBody>
      </p:sp>
      <p:sp>
        <p:nvSpPr>
          <p:cNvPr id="21" name="TextBox 20"/>
          <p:cNvSpPr txBox="1"/>
          <p:nvPr userDrawn="1">
            <p:custDataLst>
              <p:tags r:id="rId1"/>
            </p:custDataLst>
          </p:nvPr>
        </p:nvSpPr>
        <p:spPr>
          <a:xfrm>
            <a:off x="1429259" y="6320118"/>
            <a:ext cx="6318000" cy="370800"/>
          </a:xfrm>
          <a:prstGeom prst="rect">
            <a:avLst/>
          </a:prstGeom>
          <a:noFill/>
        </p:spPr>
        <p:txBody>
          <a:bodyPr wrap="square" lIns="0" tIns="0" rIns="0" bIns="0" rtlCol="0">
            <a:noAutofit/>
          </a:bodyPr>
          <a:lstStyle/>
          <a:p>
            <a:pPr defTabSz="844083">
              <a:defRPr/>
            </a:pPr>
            <a:r>
              <a:rPr lang="en-GB" sz="554" dirty="0">
                <a:solidFill>
                  <a:prstClr val="white"/>
                </a:solidFill>
              </a:rPr>
              <a:t>© 2017 KPMG LLP, a UK limited liability partnership and a member firm of the KPMG network of independent member firms affiliated with KPMG International Cooperative (“KPMG International”), </a:t>
            </a:r>
            <a:br>
              <a:rPr lang="en-GB" sz="554" dirty="0">
                <a:solidFill>
                  <a:prstClr val="white"/>
                </a:solidFill>
              </a:rPr>
            </a:br>
            <a:r>
              <a:rPr lang="en-GB" sz="554" dirty="0">
                <a:solidFill>
                  <a:prstClr val="white"/>
                </a:solidFill>
              </a:rPr>
              <a:t>a Swiss entity. All rights reserved.</a:t>
            </a:r>
          </a:p>
        </p:txBody>
      </p:sp>
      <p:sp>
        <p:nvSpPr>
          <p:cNvPr id="5" name="Title Placeholder 1"/>
          <p:cNvSpPr>
            <a:spLocks noGrp="1"/>
          </p:cNvSpPr>
          <p:nvPr>
            <p:ph type="title"/>
          </p:nvPr>
        </p:nvSpPr>
        <p:spPr>
          <a:xfrm>
            <a:off x="762093" y="451575"/>
            <a:ext cx="7619815" cy="723600"/>
          </a:xfrm>
          <a:prstGeom prst="rect">
            <a:avLst/>
          </a:prstGeom>
        </p:spPr>
        <p:txBody>
          <a:bodyPr vert="horz" lIns="0" tIns="0" rIns="0" bIns="0" rtlCol="0" anchor="t" anchorCtr="0">
            <a:noAutofit/>
          </a:bodyPr>
          <a:lstStyle>
            <a:lvl1pPr>
              <a:defRPr>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236108773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userDrawn="1">
  <p:cSld name="2_ONE COLUMN TEXT_FOR ILLUSTRATION">
    <p:bg>
      <p:bgPr>
        <a:solidFill>
          <a:srgbClr val="00A3A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defRPr>
            </a:lvl1pPr>
          </a:lstStyle>
          <a:p>
            <a:r>
              <a:rPr lang="en-US"/>
              <a:t>Click to edit Master title style</a:t>
            </a:r>
            <a:endParaRPr lang="en-US" dirty="0"/>
          </a:p>
        </p:txBody>
      </p:sp>
      <p:sp>
        <p:nvSpPr>
          <p:cNvPr id="9" name="Text Placeholder 8"/>
          <p:cNvSpPr>
            <a:spLocks noGrp="1"/>
          </p:cNvSpPr>
          <p:nvPr>
            <p:ph type="body" sz="quarter" idx="10"/>
          </p:nvPr>
        </p:nvSpPr>
        <p:spPr>
          <a:xfrm>
            <a:off x="752400" y="1209602"/>
            <a:ext cx="7639200" cy="4594225"/>
          </a:xfrm>
        </p:spPr>
        <p:txBody>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Freeform 19"/>
          <p:cNvSpPr>
            <a:spLocks noEditPoints="1"/>
          </p:cNvSpPr>
          <p:nvPr userDrawn="1"/>
        </p:nvSpPr>
        <p:spPr bwMode="auto">
          <a:xfrm>
            <a:off x="747238" y="6320118"/>
            <a:ext cx="424800" cy="172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84406" tIns="42203" rIns="84406" bIns="42203" numCol="1" anchor="t" anchorCtr="0" compatLnSpc="1">
            <a:prstTxWarp prst="textNoShape">
              <a:avLst/>
            </a:prstTxWarp>
          </a:bodyPr>
          <a:lstStyle/>
          <a:p>
            <a:pPr defTabSz="914400"/>
            <a:endParaRPr lang="en-GB" sz="1662" dirty="0">
              <a:solidFill>
                <a:srgbClr val="000000"/>
              </a:solidFill>
            </a:endParaRPr>
          </a:p>
        </p:txBody>
      </p:sp>
      <p:sp>
        <p:nvSpPr>
          <p:cNvPr id="5" name="Shape 8"/>
          <p:cNvSpPr txBox="1">
            <a:spLocks/>
          </p:cNvSpPr>
          <p:nvPr userDrawn="1"/>
        </p:nvSpPr>
        <p:spPr>
          <a:xfrm>
            <a:off x="7190610" y="6320118"/>
            <a:ext cx="1201210"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US" sz="923" smtClean="0">
                <a:solidFill>
                  <a:prstClr val="white"/>
                </a:solidFill>
                <a:cs typeface="Arial" panose="020B0604020202020204" pitchFamily="34" charset="0"/>
              </a:rPr>
              <a:pPr algn="r"/>
              <a:t>‹#›</a:t>
            </a:fld>
            <a:endParaRPr lang="en-US" sz="923" dirty="0">
              <a:solidFill>
                <a:prstClr val="white"/>
              </a:solidFill>
              <a:cs typeface="Arial" panose="020B0604020202020204" pitchFamily="34" charset="0"/>
            </a:endParaRPr>
          </a:p>
        </p:txBody>
      </p:sp>
      <p:sp>
        <p:nvSpPr>
          <p:cNvPr id="6" name="TextBox 5"/>
          <p:cNvSpPr txBox="1"/>
          <p:nvPr userDrawn="1"/>
        </p:nvSpPr>
        <p:spPr>
          <a:xfrm>
            <a:off x="1846217" y="6690920"/>
            <a:ext cx="5442857" cy="93059"/>
          </a:xfrm>
          <a:prstGeom prst="rect">
            <a:avLst/>
          </a:prstGeom>
          <a:noFill/>
        </p:spPr>
        <p:txBody>
          <a:bodyPr wrap="square" lIns="0" tIns="0" rIns="0" bIns="0" rtlCol="0">
            <a:noAutofit/>
          </a:bodyPr>
          <a:lstStyle/>
          <a:p>
            <a:pPr algn="ctr" defTabSz="844083">
              <a:defRPr/>
            </a:pPr>
            <a:r>
              <a:rPr lang="en-GB" sz="554" b="1" dirty="0">
                <a:solidFill>
                  <a:prstClr val="white"/>
                </a:solidFill>
              </a:rPr>
              <a:t>Document Classification: KPMG Confidential</a:t>
            </a:r>
          </a:p>
        </p:txBody>
      </p:sp>
      <p:sp>
        <p:nvSpPr>
          <p:cNvPr id="7" name="TextBox 6"/>
          <p:cNvSpPr txBox="1"/>
          <p:nvPr userDrawn="1">
            <p:custDataLst>
              <p:tags r:id="rId1"/>
            </p:custDataLst>
          </p:nvPr>
        </p:nvSpPr>
        <p:spPr>
          <a:xfrm>
            <a:off x="1731600" y="6320118"/>
            <a:ext cx="5817600" cy="370800"/>
          </a:xfrm>
          <a:prstGeom prst="rect">
            <a:avLst/>
          </a:prstGeom>
          <a:noFill/>
        </p:spPr>
        <p:txBody>
          <a:bodyPr wrap="square" lIns="0" tIns="0" rIns="0" bIns="0" rtlCol="0">
            <a:noAutofit/>
          </a:bodyPr>
          <a:lstStyle/>
          <a:p>
            <a:pPr defTabSz="844083">
              <a:defRPr/>
            </a:pPr>
            <a:r>
              <a:rPr lang="en-US" sz="554" dirty="0">
                <a:solidFill>
                  <a:prstClr val="white"/>
                </a:solidFill>
              </a:rPr>
              <a:t>© 2017 KPMG LLP, a UK limited liability partnership and a member firm of the KPMG network of independent member firms affiliated with KPMG International Cooperative </a:t>
            </a:r>
            <a:br>
              <a:rPr lang="en-US" sz="554" dirty="0">
                <a:solidFill>
                  <a:prstClr val="white"/>
                </a:solidFill>
              </a:rPr>
            </a:br>
            <a:r>
              <a:rPr lang="en-US" sz="554" dirty="0">
                <a:solidFill>
                  <a:prstClr val="white"/>
                </a:solidFill>
              </a:rPr>
              <a:t>(“KPMG International”), a Swiss entity. All rights reserved.</a:t>
            </a:r>
          </a:p>
        </p:txBody>
      </p:sp>
    </p:spTree>
    <p:extLst>
      <p:ext uri="{BB962C8B-B14F-4D97-AF65-F5344CB8AC3E}">
        <p14:creationId xmlns:p14="http://schemas.microsoft.com/office/powerpoint/2010/main" val="5053281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userDrawn="1">
  <p:cSld name="5_KPMG_FDM_CHILD1">
    <p:spTree>
      <p:nvGrpSpPr>
        <p:cNvPr id="1" name=""/>
        <p:cNvGrpSpPr/>
        <p:nvPr/>
      </p:nvGrpSpPr>
      <p:grpSpPr>
        <a:xfrm>
          <a:off x="0" y="0"/>
          <a:ext cx="0" cy="0"/>
          <a:chOff x="0" y="0"/>
          <a:chExt cx="0" cy="0"/>
        </a:xfrm>
      </p:grpSpPr>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val="0"/>
              </a:ext>
            </a:extLst>
          </a:blip>
          <a:srcRect l="1409"/>
          <a:stretch/>
        </p:blipFill>
        <p:spPr>
          <a:xfrm>
            <a:off x="0" y="0"/>
            <a:ext cx="9144000" cy="6858000"/>
          </a:xfrm>
          <a:prstGeom prst="rect">
            <a:avLst/>
          </a:prstGeom>
        </p:spPr>
      </p:pic>
      <p:sp>
        <p:nvSpPr>
          <p:cNvPr id="5" name="Text Placeholder 5"/>
          <p:cNvSpPr txBox="1">
            <a:spLocks/>
          </p:cNvSpPr>
          <p:nvPr userDrawn="1"/>
        </p:nvSpPr>
        <p:spPr>
          <a:xfrm>
            <a:off x="376417" y="6388257"/>
            <a:ext cx="8634611" cy="200516"/>
          </a:xfrm>
          <a:prstGeom prst="rect">
            <a:avLst/>
          </a:prstGeom>
        </p:spPr>
        <p:txBody>
          <a:bodyPr lIns="0" tIns="0" rIns="0" bIns="0" numCol="1" spcCol="144000"/>
          <a:lstStyle>
            <a:lvl1pPr marL="0" indent="0" algn="l" defTabSz="1066302" rtl="0" eaLnBrk="1" latinLnBrk="0" hangingPunct="1">
              <a:lnSpc>
                <a:spcPct val="100000"/>
              </a:lnSpc>
              <a:spcBef>
                <a:spcPts val="600"/>
              </a:spcBef>
              <a:spcAft>
                <a:spcPts val="600"/>
              </a:spcAft>
              <a:buFont typeface="Arial" pitchFamily="34" charset="0"/>
              <a:buNone/>
              <a:defRPr kumimoji="0" lang="en-US" sz="3300" b="1" i="0" u="none" strike="noStrike" kern="1200" cap="none" spc="0" normalizeH="0" baseline="0" noProof="0" dirty="0" smtClean="0">
                <a:ln>
                  <a:noFill/>
                </a:ln>
                <a:solidFill>
                  <a:srgbClr val="00338D"/>
                </a:solidFill>
                <a:effectLst/>
                <a:uLnTx/>
                <a:uFillTx/>
                <a:latin typeface="Univers 45 Light" pitchFamily="2" charset="0"/>
                <a:ea typeface="+mn-ea"/>
                <a:cs typeface="Arial" pitchFamily="34" charset="0"/>
              </a:defRPr>
            </a:lvl1pPr>
            <a:lvl2pPr marL="0" indent="0" algn="l" defTabSz="1066302" rtl="0" eaLnBrk="1" latinLnBrk="0" hangingPunct="1">
              <a:lnSpc>
                <a:spcPct val="100000"/>
              </a:lnSpc>
              <a:spcBef>
                <a:spcPts val="600"/>
              </a:spcBef>
              <a:spcAft>
                <a:spcPts val="0"/>
              </a:spcAft>
              <a:buFont typeface="Arial" pitchFamily="34" charset="0"/>
              <a:buNone/>
              <a:defRPr kumimoji="0" lang="en-US" sz="2600" b="1" i="0" u="none" strike="noStrike" kern="1200" cap="none" spc="0" normalizeH="0" baseline="0" noProof="0" dirty="0" smtClean="0">
                <a:ln>
                  <a:noFill/>
                </a:ln>
                <a:solidFill>
                  <a:srgbClr val="00338D"/>
                </a:solidFill>
                <a:effectLst/>
                <a:uLnTx/>
                <a:uFillTx/>
                <a:latin typeface="Univers 45 Light" pitchFamily="2" charset="0"/>
                <a:ea typeface="+mn-ea"/>
                <a:cs typeface="Arial" pitchFamily="34" charset="0"/>
              </a:defRPr>
            </a:lvl2pPr>
            <a:lvl3pPr marL="0" indent="0" algn="l" defTabSz="1066302" rtl="0" eaLnBrk="1" latinLnBrk="0" hangingPunct="1">
              <a:lnSpc>
                <a:spcPct val="100000"/>
              </a:lnSpc>
              <a:spcBef>
                <a:spcPts val="600"/>
              </a:spcBef>
              <a:spcAft>
                <a:spcPts val="600"/>
              </a:spcAft>
              <a:buClr>
                <a:srgbClr val="97989A"/>
              </a:buClr>
              <a:buFont typeface="Arial" pitchFamily="34" charset="0"/>
              <a:buNone/>
              <a:defRPr kumimoji="0" lang="en-US" sz="1200" b="0" i="0" u="none" strike="noStrike" kern="1200" cap="none" spc="0" normalizeH="0" baseline="0" noProof="0" dirty="0" smtClean="0">
                <a:ln>
                  <a:noFill/>
                </a:ln>
                <a:solidFill>
                  <a:srgbClr val="00338D"/>
                </a:solidFill>
                <a:effectLst/>
                <a:uLnTx/>
                <a:uFillTx/>
                <a:latin typeface="Univers 45 Light" pitchFamily="2" charset="0"/>
                <a:ea typeface="+mn-ea"/>
                <a:cs typeface="Arial" pitchFamily="34" charset="0"/>
              </a:defRPr>
            </a:lvl3pPr>
            <a:lvl4pPr marL="0" indent="0" algn="l" defTabSz="1066302" rtl="0" eaLnBrk="1" latinLnBrk="0" hangingPunct="1">
              <a:lnSpc>
                <a:spcPct val="100000"/>
              </a:lnSpc>
              <a:spcBef>
                <a:spcPts val="600"/>
              </a:spcBef>
              <a:spcAft>
                <a:spcPts val="0"/>
              </a:spcAft>
              <a:buClr>
                <a:srgbClr val="97989A"/>
              </a:buClr>
              <a:buSzPct val="85000"/>
              <a:buFont typeface="Wingdings" pitchFamily="2" charset="2"/>
              <a:buNone/>
              <a:defRPr kumimoji="0" lang="en-US" sz="950" b="1" i="0" u="none" strike="noStrike" kern="1200" cap="none" spc="0" normalizeH="0" baseline="0" noProof="0" dirty="0" smtClean="0">
                <a:ln>
                  <a:noFill/>
                </a:ln>
                <a:solidFill>
                  <a:srgbClr val="00338D"/>
                </a:solidFill>
                <a:effectLst/>
                <a:uLnTx/>
                <a:uFillTx/>
                <a:latin typeface="Univers 45 Light" pitchFamily="2" charset="0"/>
                <a:ea typeface="+mn-ea"/>
                <a:cs typeface="Arial" pitchFamily="34" charset="0"/>
              </a:defRPr>
            </a:lvl4pPr>
            <a:lvl5pPr marL="0" indent="0" algn="l" defTabSz="1066302" rtl="0" eaLnBrk="1" latinLnBrk="0" hangingPunct="1">
              <a:lnSpc>
                <a:spcPct val="100000"/>
              </a:lnSpc>
              <a:spcBef>
                <a:spcPts val="0"/>
              </a:spcBef>
              <a:spcAft>
                <a:spcPts val="0"/>
              </a:spcAft>
              <a:buClr>
                <a:srgbClr val="97989A"/>
              </a:buClr>
              <a:buFont typeface="Univers 45 Light" pitchFamily="2" charset="0"/>
              <a:buNone/>
              <a:defRPr kumimoji="0" lang="en-GB" sz="950" b="0" i="1" u="none" strike="noStrike" kern="1200" cap="none" spc="0" normalizeH="0" baseline="0" noProof="0" dirty="0" smtClean="0">
                <a:ln>
                  <a:noFill/>
                </a:ln>
                <a:solidFill>
                  <a:srgbClr val="00338D"/>
                </a:solidFill>
                <a:effectLst/>
                <a:uLnTx/>
                <a:uFillTx/>
                <a:latin typeface="Univers 45 Light" pitchFamily="2" charset="0"/>
                <a:ea typeface="+mn-ea"/>
                <a:cs typeface="Arial" pitchFamily="34" charset="0"/>
              </a:defRPr>
            </a:lvl5pPr>
            <a:lvl6pPr marL="0" indent="0" algn="l" defTabSz="1066302" rtl="0" eaLnBrk="1" latinLnBrk="0" hangingPunct="1">
              <a:lnSpc>
                <a:spcPct val="100000"/>
              </a:lnSpc>
              <a:spcBef>
                <a:spcPts val="0"/>
              </a:spcBef>
              <a:spcAft>
                <a:spcPts val="600"/>
              </a:spcAft>
              <a:buClr>
                <a:srgbClr val="97989A"/>
              </a:buClr>
              <a:buSzPct val="85000"/>
              <a:buFont typeface="Wingdings" pitchFamily="2" charset="2"/>
              <a:buNone/>
              <a:defRPr sz="950" kern="1200">
                <a:solidFill>
                  <a:schemeClr val="tx1"/>
                </a:solidFill>
                <a:latin typeface="Univers 45 Light" pitchFamily="2" charset="0"/>
                <a:ea typeface="+mn-ea"/>
                <a:cs typeface="+mn-cs"/>
              </a:defRPr>
            </a:lvl6pPr>
            <a:lvl7pPr marL="133350" indent="-133350" algn="l" defTabSz="1066302" rtl="0" eaLnBrk="1" latinLnBrk="0" hangingPunct="1">
              <a:lnSpc>
                <a:spcPct val="100000"/>
              </a:lnSpc>
              <a:spcBef>
                <a:spcPts val="0"/>
              </a:spcBef>
              <a:spcAft>
                <a:spcPts val="600"/>
              </a:spcAft>
              <a:buClr>
                <a:srgbClr val="00338D"/>
              </a:buClr>
              <a:buSzPct val="100000"/>
              <a:buFont typeface="Univers 45 Light" pitchFamily="2" charset="0"/>
              <a:buChar char="•"/>
              <a:defRPr sz="950" kern="1200" baseline="0">
                <a:solidFill>
                  <a:schemeClr val="tx1"/>
                </a:solidFill>
                <a:latin typeface="Univers 45 Light" pitchFamily="2" charset="0"/>
                <a:ea typeface="+mn-ea"/>
                <a:cs typeface="+mn-cs"/>
              </a:defRPr>
            </a:lvl7pPr>
            <a:lvl8pPr marL="269875" indent="-130175" algn="l" defTabSz="1066302" rtl="0" eaLnBrk="1" latinLnBrk="0" hangingPunct="1">
              <a:lnSpc>
                <a:spcPct val="100000"/>
              </a:lnSpc>
              <a:spcBef>
                <a:spcPts val="0"/>
              </a:spcBef>
              <a:spcAft>
                <a:spcPts val="600"/>
              </a:spcAft>
              <a:buClr>
                <a:srgbClr val="00338D"/>
              </a:buClr>
              <a:buSzPct val="100000"/>
              <a:buFont typeface="Univers 45 Light" pitchFamily="2" charset="0"/>
              <a:buChar char="–"/>
              <a:defRPr sz="950" kern="1200" baseline="0">
                <a:solidFill>
                  <a:schemeClr val="tx1"/>
                </a:solidFill>
                <a:latin typeface="Univers 45 Light" pitchFamily="2" charset="0"/>
                <a:ea typeface="+mn-ea"/>
                <a:cs typeface="+mn-cs"/>
              </a:defRPr>
            </a:lvl8pPr>
            <a:lvl9pPr marL="393700" indent="-120650" algn="l" defTabSz="1066302" rtl="0" eaLnBrk="1" latinLnBrk="0" hangingPunct="1">
              <a:lnSpc>
                <a:spcPct val="100000"/>
              </a:lnSpc>
              <a:spcBef>
                <a:spcPts val="0"/>
              </a:spcBef>
              <a:spcAft>
                <a:spcPts val="600"/>
              </a:spcAft>
              <a:buClr>
                <a:srgbClr val="00338D"/>
              </a:buClr>
              <a:buSzPct val="100000"/>
              <a:buFont typeface="Univers 45 Light" pitchFamily="2" charset="0"/>
              <a:buChar char="•"/>
              <a:defRPr sz="950" kern="1200" baseline="0">
                <a:solidFill>
                  <a:schemeClr val="tx1"/>
                </a:solidFill>
                <a:latin typeface="Univers 45 Light" pitchFamily="2" charset="0"/>
                <a:ea typeface="+mn-ea"/>
                <a:cs typeface="+mn-cs"/>
              </a:defRPr>
            </a:lvl9pPr>
          </a:lstStyle>
          <a:p>
            <a:pPr lvl="3">
              <a:spcAft>
                <a:spcPts val="242"/>
              </a:spcAft>
              <a:buClr>
                <a:prstClr val="white"/>
              </a:buClr>
            </a:pPr>
            <a:r>
              <a:rPr lang="en-GB" sz="645" b="0">
                <a:solidFill>
                  <a:prstClr val="white"/>
                </a:solidFill>
              </a:rPr>
              <a:t>© 2017 KPMG LLP, a UK limited liability partnership and a member firm of the KPMG network of independent member firms affiliated with KPMG International Cooperative (“KPMG International”), a Swiss entity. </a:t>
            </a:r>
            <a:br>
              <a:rPr lang="en-GB" sz="645" b="0">
                <a:solidFill>
                  <a:prstClr val="white"/>
                </a:solidFill>
              </a:rPr>
            </a:br>
            <a:r>
              <a:rPr lang="en-GB" sz="645" b="0">
                <a:solidFill>
                  <a:prstClr val="white"/>
                </a:solidFill>
              </a:rPr>
              <a:t>All rights reserved. Produced by Create | CRT077285</a:t>
            </a:r>
          </a:p>
        </p:txBody>
      </p:sp>
    </p:spTree>
    <p:extLst>
      <p:ext uri="{BB962C8B-B14F-4D97-AF65-F5344CB8AC3E}">
        <p14:creationId xmlns:p14="http://schemas.microsoft.com/office/powerpoint/2010/main" val="23925898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TITLE SLIDE - Right vertical light image">
    <p:bg>
      <p:bgPr>
        <a:solidFill>
          <a:srgbClr val="0091DA"/>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727201" y="1339200"/>
            <a:ext cx="3931258" cy="3510000"/>
          </a:xfrm>
        </p:spPr>
        <p:txBody>
          <a:bodyPr anchor="t" anchorCtr="0"/>
          <a:lstStyle>
            <a:lvl1pPr algn="l">
              <a:defRPr sz="9373">
                <a:solidFill>
                  <a:srgbClr val="00338D"/>
                </a:solidFill>
              </a:defRPr>
            </a:lvl1pPr>
          </a:lstStyle>
          <a:p>
            <a:r>
              <a:rPr lang="en-GB" dirty="0"/>
              <a:t>Title slide – </a:t>
            </a:r>
            <a:br>
              <a:rPr lang="en-GB" dirty="0"/>
            </a:br>
            <a:r>
              <a:rPr lang="en-GB" dirty="0"/>
              <a:t>right vertical image</a:t>
            </a:r>
            <a:endParaRPr lang="en-US" dirty="0"/>
          </a:p>
        </p:txBody>
      </p:sp>
      <p:sp>
        <p:nvSpPr>
          <p:cNvPr id="9" name="Freeform 19"/>
          <p:cNvSpPr>
            <a:spLocks noEditPoints="1"/>
          </p:cNvSpPr>
          <p:nvPr userDrawn="1"/>
        </p:nvSpPr>
        <p:spPr bwMode="auto">
          <a:xfrm>
            <a:off x="756000" y="784800"/>
            <a:ext cx="7776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rgbClr val="00338D"/>
          </a:solidFill>
          <a:ln>
            <a:noFill/>
          </a:ln>
        </p:spPr>
        <p:txBody>
          <a:bodyPr vert="horz" wrap="square" lIns="77913" tIns="38957" rIns="77913" bIns="38957" numCol="1" anchor="t" anchorCtr="0" compatLnSpc="1">
            <a:prstTxWarp prst="textNoShape">
              <a:avLst/>
            </a:prstTxWarp>
          </a:bodyPr>
          <a:lstStyle/>
          <a:p>
            <a:pPr defTabSz="844083"/>
            <a:endParaRPr lang="en-GB" sz="1534" dirty="0">
              <a:solidFill>
                <a:srgbClr val="000000"/>
              </a:solidFill>
            </a:endParaRPr>
          </a:p>
        </p:txBody>
      </p:sp>
      <p:sp>
        <p:nvSpPr>
          <p:cNvPr id="10" name="Text Placeholder 3"/>
          <p:cNvSpPr>
            <a:spLocks noGrp="1"/>
          </p:cNvSpPr>
          <p:nvPr>
            <p:ph type="body" sz="quarter" idx="11"/>
          </p:nvPr>
        </p:nvSpPr>
        <p:spPr>
          <a:xfrm>
            <a:off x="756001" y="5036400"/>
            <a:ext cx="3902458" cy="216000"/>
          </a:xfrm>
        </p:spPr>
        <p:txBody>
          <a:bodyPr/>
          <a:lstStyle>
            <a:lvl1pPr>
              <a:defRPr sz="937">
                <a:solidFill>
                  <a:srgbClr val="00338D"/>
                </a:solidFill>
              </a:defRPr>
            </a:lvl1pPr>
            <a:lvl2pPr>
              <a:defRPr sz="937">
                <a:solidFill>
                  <a:schemeClr val="bg1"/>
                </a:solidFill>
              </a:defRPr>
            </a:lvl2pPr>
            <a:lvl3pPr>
              <a:buClr>
                <a:schemeClr val="bg1"/>
              </a:buClr>
              <a:defRPr sz="937">
                <a:solidFill>
                  <a:schemeClr val="bg1"/>
                </a:solidFill>
              </a:defRPr>
            </a:lvl3pPr>
            <a:lvl4pPr>
              <a:buClr>
                <a:schemeClr val="bg1"/>
              </a:buClr>
              <a:defRPr sz="937">
                <a:solidFill>
                  <a:schemeClr val="bg1"/>
                </a:solidFill>
              </a:defRPr>
            </a:lvl4pPr>
            <a:lvl5pPr>
              <a:buClr>
                <a:schemeClr val="bg1"/>
              </a:buClr>
              <a:defRPr sz="937">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422319953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TITLE SLIDE - Left vertical light image">
    <p:bg>
      <p:bgPr>
        <a:solidFill>
          <a:srgbClr val="0091DA"/>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668954" y="1339200"/>
            <a:ext cx="5029200" cy="3510000"/>
          </a:xfrm>
        </p:spPr>
        <p:txBody>
          <a:bodyPr anchor="t" anchorCtr="0"/>
          <a:lstStyle>
            <a:lvl1pPr algn="l">
              <a:defRPr sz="9373">
                <a:solidFill>
                  <a:srgbClr val="00338D"/>
                </a:solidFill>
              </a:defRPr>
            </a:lvl1pPr>
          </a:lstStyle>
          <a:p>
            <a:r>
              <a:rPr lang="en-GB" dirty="0"/>
              <a:t>Title slide – left vertical image</a:t>
            </a:r>
            <a:endParaRPr lang="en-US" dirty="0"/>
          </a:p>
        </p:txBody>
      </p:sp>
      <p:sp>
        <p:nvSpPr>
          <p:cNvPr id="5" name="Freeform 19"/>
          <p:cNvSpPr>
            <a:spLocks noEditPoints="1"/>
          </p:cNvSpPr>
          <p:nvPr userDrawn="1"/>
        </p:nvSpPr>
        <p:spPr bwMode="auto">
          <a:xfrm>
            <a:off x="3697754" y="784800"/>
            <a:ext cx="7776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rgbClr val="00338D"/>
          </a:solidFill>
          <a:ln>
            <a:noFill/>
          </a:ln>
        </p:spPr>
        <p:txBody>
          <a:bodyPr vert="horz" wrap="square" lIns="77913" tIns="38957" rIns="77913" bIns="38957" numCol="1" anchor="t" anchorCtr="0" compatLnSpc="1">
            <a:prstTxWarp prst="textNoShape">
              <a:avLst/>
            </a:prstTxWarp>
          </a:bodyPr>
          <a:lstStyle/>
          <a:p>
            <a:pPr defTabSz="844083"/>
            <a:endParaRPr lang="en-GB" sz="1534" dirty="0">
              <a:solidFill>
                <a:srgbClr val="000000"/>
              </a:solidFill>
            </a:endParaRPr>
          </a:p>
        </p:txBody>
      </p:sp>
      <p:sp>
        <p:nvSpPr>
          <p:cNvPr id="8" name="Text Placeholder 3"/>
          <p:cNvSpPr>
            <a:spLocks noGrp="1"/>
          </p:cNvSpPr>
          <p:nvPr>
            <p:ph type="body" sz="quarter" idx="11"/>
          </p:nvPr>
        </p:nvSpPr>
        <p:spPr>
          <a:xfrm>
            <a:off x="3697754" y="5036400"/>
            <a:ext cx="5000400" cy="216000"/>
          </a:xfrm>
        </p:spPr>
        <p:txBody>
          <a:bodyPr/>
          <a:lstStyle>
            <a:lvl1pPr>
              <a:defRPr sz="937">
                <a:solidFill>
                  <a:srgbClr val="00338D"/>
                </a:solidFill>
              </a:defRPr>
            </a:lvl1pPr>
            <a:lvl2pPr>
              <a:defRPr sz="937">
                <a:solidFill>
                  <a:schemeClr val="bg1"/>
                </a:solidFill>
              </a:defRPr>
            </a:lvl2pPr>
            <a:lvl3pPr>
              <a:buClr>
                <a:schemeClr val="bg1"/>
              </a:buClr>
              <a:defRPr sz="937">
                <a:solidFill>
                  <a:schemeClr val="bg1"/>
                </a:solidFill>
              </a:defRPr>
            </a:lvl3pPr>
            <a:lvl4pPr>
              <a:buClr>
                <a:schemeClr val="bg1"/>
              </a:buClr>
              <a:defRPr sz="937">
                <a:solidFill>
                  <a:schemeClr val="bg1"/>
                </a:solidFill>
              </a:defRPr>
            </a:lvl4pPr>
            <a:lvl5pPr>
              <a:buClr>
                <a:schemeClr val="bg1"/>
              </a:buClr>
              <a:defRPr sz="937">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111600500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457203"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3"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4645029"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029"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F429F51F-2000-424E-A5B5-771FBAB2E1D6}" type="datetimeFigureOut">
              <a:rPr lang="en-US" smtClean="0"/>
              <a:t>9/14/2021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CC4EAF0-DE4D-5842-B798-AB462927C748}" type="slidenum">
              <a:rPr lang="en-US" smtClean="0"/>
              <a:t>‹#›</a:t>
            </a:fld>
            <a:endParaRPr lang="en-US"/>
          </a:p>
        </p:txBody>
      </p:sp>
    </p:spTree>
    <p:extLst>
      <p:ext uri="{BB962C8B-B14F-4D97-AF65-F5344CB8AC3E}">
        <p14:creationId xmlns:p14="http://schemas.microsoft.com/office/powerpoint/2010/main" val="81846017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TITLE SLIDE - Right vertical dark image">
    <p:bg>
      <p:bgPr>
        <a:solidFill>
          <a:srgbClr val="0091DA"/>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727201" y="1339200"/>
            <a:ext cx="3931258" cy="3510000"/>
          </a:xfrm>
        </p:spPr>
        <p:txBody>
          <a:bodyPr anchor="t" anchorCtr="0"/>
          <a:lstStyle>
            <a:lvl1pPr algn="l">
              <a:defRPr sz="9373">
                <a:solidFill>
                  <a:schemeClr val="bg1"/>
                </a:solidFill>
              </a:defRPr>
            </a:lvl1pPr>
          </a:lstStyle>
          <a:p>
            <a:r>
              <a:rPr lang="en-GB" dirty="0"/>
              <a:t>Title slide – </a:t>
            </a:r>
            <a:br>
              <a:rPr lang="en-GB" dirty="0"/>
            </a:br>
            <a:r>
              <a:rPr lang="en-GB" dirty="0"/>
              <a:t>right vertical image</a:t>
            </a:r>
            <a:endParaRPr lang="en-US" dirty="0"/>
          </a:p>
        </p:txBody>
      </p:sp>
      <p:sp>
        <p:nvSpPr>
          <p:cNvPr id="9" name="Freeform 19"/>
          <p:cNvSpPr>
            <a:spLocks noEditPoints="1"/>
          </p:cNvSpPr>
          <p:nvPr userDrawn="1"/>
        </p:nvSpPr>
        <p:spPr bwMode="auto">
          <a:xfrm>
            <a:off x="756000" y="784800"/>
            <a:ext cx="7776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77913" tIns="38957" rIns="77913" bIns="38957" numCol="1" anchor="t" anchorCtr="0" compatLnSpc="1">
            <a:prstTxWarp prst="textNoShape">
              <a:avLst/>
            </a:prstTxWarp>
          </a:bodyPr>
          <a:lstStyle/>
          <a:p>
            <a:pPr defTabSz="844083"/>
            <a:endParaRPr lang="en-GB" sz="1534" dirty="0">
              <a:solidFill>
                <a:srgbClr val="000000"/>
              </a:solidFill>
            </a:endParaRPr>
          </a:p>
        </p:txBody>
      </p:sp>
      <p:sp>
        <p:nvSpPr>
          <p:cNvPr id="10" name="Text Placeholder 3"/>
          <p:cNvSpPr>
            <a:spLocks noGrp="1"/>
          </p:cNvSpPr>
          <p:nvPr>
            <p:ph type="body" sz="quarter" idx="11"/>
          </p:nvPr>
        </p:nvSpPr>
        <p:spPr>
          <a:xfrm>
            <a:off x="756001" y="5036400"/>
            <a:ext cx="3902458" cy="216000"/>
          </a:xfrm>
        </p:spPr>
        <p:txBody>
          <a:bodyPr/>
          <a:lstStyle>
            <a:lvl1pPr>
              <a:defRPr sz="937">
                <a:solidFill>
                  <a:schemeClr val="bg1"/>
                </a:solidFill>
              </a:defRPr>
            </a:lvl1pPr>
            <a:lvl2pPr>
              <a:defRPr sz="937">
                <a:solidFill>
                  <a:schemeClr val="bg1"/>
                </a:solidFill>
              </a:defRPr>
            </a:lvl2pPr>
            <a:lvl3pPr>
              <a:buClr>
                <a:schemeClr val="bg1"/>
              </a:buClr>
              <a:defRPr sz="937">
                <a:solidFill>
                  <a:schemeClr val="bg1"/>
                </a:solidFill>
              </a:defRPr>
            </a:lvl3pPr>
            <a:lvl4pPr>
              <a:buClr>
                <a:schemeClr val="bg1"/>
              </a:buClr>
              <a:defRPr sz="937">
                <a:solidFill>
                  <a:schemeClr val="bg1"/>
                </a:solidFill>
              </a:defRPr>
            </a:lvl4pPr>
            <a:lvl5pPr>
              <a:buClr>
                <a:schemeClr val="bg1"/>
              </a:buClr>
              <a:defRPr sz="937">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54069732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TITLE SLIDE - Left vertical dark image">
    <p:bg>
      <p:bgPr>
        <a:solidFill>
          <a:srgbClr val="0091DA"/>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3668954" y="1339200"/>
            <a:ext cx="5029200" cy="3510000"/>
          </a:xfrm>
        </p:spPr>
        <p:txBody>
          <a:bodyPr anchor="t" anchorCtr="0"/>
          <a:lstStyle>
            <a:lvl1pPr algn="l">
              <a:defRPr sz="9373">
                <a:solidFill>
                  <a:schemeClr val="bg1"/>
                </a:solidFill>
              </a:defRPr>
            </a:lvl1pPr>
          </a:lstStyle>
          <a:p>
            <a:r>
              <a:rPr lang="en-GB" dirty="0"/>
              <a:t>Title slide – left vertical image</a:t>
            </a:r>
            <a:endParaRPr lang="en-US" dirty="0"/>
          </a:p>
        </p:txBody>
      </p:sp>
      <p:sp>
        <p:nvSpPr>
          <p:cNvPr id="5" name="Freeform 19"/>
          <p:cNvSpPr>
            <a:spLocks noEditPoints="1"/>
          </p:cNvSpPr>
          <p:nvPr userDrawn="1"/>
        </p:nvSpPr>
        <p:spPr bwMode="auto">
          <a:xfrm>
            <a:off x="3697754" y="784800"/>
            <a:ext cx="7776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77913" tIns="38957" rIns="77913" bIns="38957" numCol="1" anchor="t" anchorCtr="0" compatLnSpc="1">
            <a:prstTxWarp prst="textNoShape">
              <a:avLst/>
            </a:prstTxWarp>
          </a:bodyPr>
          <a:lstStyle/>
          <a:p>
            <a:pPr defTabSz="844083"/>
            <a:endParaRPr lang="en-GB" sz="1534" dirty="0">
              <a:solidFill>
                <a:srgbClr val="000000"/>
              </a:solidFill>
            </a:endParaRPr>
          </a:p>
        </p:txBody>
      </p:sp>
      <p:sp>
        <p:nvSpPr>
          <p:cNvPr id="8" name="Text Placeholder 3"/>
          <p:cNvSpPr>
            <a:spLocks noGrp="1"/>
          </p:cNvSpPr>
          <p:nvPr>
            <p:ph type="body" sz="quarter" idx="11"/>
          </p:nvPr>
        </p:nvSpPr>
        <p:spPr>
          <a:xfrm>
            <a:off x="3697754" y="5036400"/>
            <a:ext cx="5000400" cy="216000"/>
          </a:xfrm>
        </p:spPr>
        <p:txBody>
          <a:bodyPr/>
          <a:lstStyle>
            <a:lvl1pPr>
              <a:defRPr sz="937">
                <a:solidFill>
                  <a:schemeClr val="bg1"/>
                </a:solidFill>
              </a:defRPr>
            </a:lvl1pPr>
            <a:lvl2pPr>
              <a:defRPr sz="937">
                <a:solidFill>
                  <a:schemeClr val="bg1"/>
                </a:solidFill>
              </a:defRPr>
            </a:lvl2pPr>
            <a:lvl3pPr>
              <a:buClr>
                <a:schemeClr val="bg1"/>
              </a:buClr>
              <a:defRPr sz="937">
                <a:solidFill>
                  <a:schemeClr val="bg1"/>
                </a:solidFill>
              </a:defRPr>
            </a:lvl3pPr>
            <a:lvl4pPr>
              <a:buClr>
                <a:schemeClr val="bg1"/>
              </a:buClr>
              <a:defRPr sz="937">
                <a:solidFill>
                  <a:schemeClr val="bg1"/>
                </a:solidFill>
              </a:defRPr>
            </a:lvl4pPr>
            <a:lvl5pPr>
              <a:buClr>
                <a:schemeClr val="bg1"/>
              </a:buClr>
              <a:defRPr sz="937">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93852873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TITLE SLIDE - Singular light image">
    <p:bg>
      <p:bgPr>
        <a:solidFill>
          <a:srgbClr val="0091DA"/>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044801" y="1346400"/>
            <a:ext cx="4000289" cy="3510000"/>
          </a:xfrm>
        </p:spPr>
        <p:txBody>
          <a:bodyPr anchor="t" anchorCtr="0"/>
          <a:lstStyle>
            <a:lvl1pPr algn="l">
              <a:defRPr sz="9373">
                <a:solidFill>
                  <a:srgbClr val="00338D"/>
                </a:solidFill>
              </a:defRPr>
            </a:lvl1pPr>
          </a:lstStyle>
          <a:p>
            <a:r>
              <a:rPr lang="en-US" dirty="0"/>
              <a:t>Title slide – singular light </a:t>
            </a:r>
            <a:br>
              <a:rPr lang="en-US" dirty="0"/>
            </a:br>
            <a:r>
              <a:rPr lang="en-US" dirty="0"/>
              <a:t>image</a:t>
            </a:r>
          </a:p>
        </p:txBody>
      </p:sp>
      <p:sp>
        <p:nvSpPr>
          <p:cNvPr id="4" name="object 3"/>
          <p:cNvSpPr/>
          <p:nvPr userDrawn="1"/>
        </p:nvSpPr>
        <p:spPr>
          <a:xfrm>
            <a:off x="2" y="0"/>
            <a:ext cx="1587731" cy="6858000"/>
          </a:xfrm>
          <a:custGeom>
            <a:avLst/>
            <a:gdLst/>
            <a:ahLst/>
            <a:cxnLst/>
            <a:rect l="l" t="t" r="r" b="b"/>
            <a:pathLst>
              <a:path w="1742046" h="7772400">
                <a:moveTo>
                  <a:pt x="0" y="7772400"/>
                </a:moveTo>
                <a:lnTo>
                  <a:pt x="1742046" y="7772400"/>
                </a:lnTo>
                <a:lnTo>
                  <a:pt x="1742046" y="0"/>
                </a:lnTo>
                <a:lnTo>
                  <a:pt x="0" y="0"/>
                </a:lnTo>
                <a:lnTo>
                  <a:pt x="0" y="7772400"/>
                </a:lnTo>
                <a:close/>
              </a:path>
            </a:pathLst>
          </a:custGeom>
          <a:solidFill>
            <a:srgbClr val="00338D"/>
          </a:solidFill>
        </p:spPr>
        <p:txBody>
          <a:bodyPr wrap="square" lIns="0" tIns="0" rIns="0" bIns="0" rtlCol="0">
            <a:noAutofit/>
          </a:bodyPr>
          <a:lstStyle/>
          <a:p>
            <a:pPr defTabSz="844083"/>
            <a:endParaRPr sz="1534" dirty="0">
              <a:solidFill>
                <a:srgbClr val="000000"/>
              </a:solidFill>
            </a:endParaRPr>
          </a:p>
        </p:txBody>
      </p:sp>
      <p:sp>
        <p:nvSpPr>
          <p:cNvPr id="6" name="Freeform 19"/>
          <p:cNvSpPr>
            <a:spLocks noEditPoints="1"/>
          </p:cNvSpPr>
          <p:nvPr userDrawn="1"/>
        </p:nvSpPr>
        <p:spPr bwMode="auto">
          <a:xfrm>
            <a:off x="2064100" y="784800"/>
            <a:ext cx="7776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rgbClr val="00338D"/>
          </a:solidFill>
          <a:ln>
            <a:noFill/>
          </a:ln>
        </p:spPr>
        <p:txBody>
          <a:bodyPr vert="horz" wrap="square" lIns="77913" tIns="38957" rIns="77913" bIns="38957" numCol="1" anchor="t" anchorCtr="0" compatLnSpc="1">
            <a:prstTxWarp prst="textNoShape">
              <a:avLst/>
            </a:prstTxWarp>
          </a:bodyPr>
          <a:lstStyle/>
          <a:p>
            <a:pPr defTabSz="844083"/>
            <a:endParaRPr lang="en-GB" sz="937" dirty="0">
              <a:solidFill>
                <a:srgbClr val="00338D"/>
              </a:solidFill>
            </a:endParaRPr>
          </a:p>
        </p:txBody>
      </p:sp>
      <p:sp>
        <p:nvSpPr>
          <p:cNvPr id="8" name="Text Placeholder 3"/>
          <p:cNvSpPr>
            <a:spLocks noGrp="1"/>
          </p:cNvSpPr>
          <p:nvPr>
            <p:ph type="body" sz="quarter" idx="11"/>
          </p:nvPr>
        </p:nvSpPr>
        <p:spPr>
          <a:xfrm>
            <a:off x="2064101" y="5036400"/>
            <a:ext cx="3980989" cy="216000"/>
          </a:xfrm>
        </p:spPr>
        <p:txBody>
          <a:bodyPr/>
          <a:lstStyle>
            <a:lvl1pPr>
              <a:defRPr sz="937">
                <a:solidFill>
                  <a:srgbClr val="00338D"/>
                </a:solidFill>
              </a:defRPr>
            </a:lvl1pPr>
            <a:lvl2pPr>
              <a:defRPr sz="937">
                <a:solidFill>
                  <a:schemeClr val="bg1"/>
                </a:solidFill>
              </a:defRPr>
            </a:lvl2pPr>
            <a:lvl3pPr>
              <a:buClr>
                <a:schemeClr val="bg1"/>
              </a:buClr>
              <a:defRPr sz="937">
                <a:solidFill>
                  <a:schemeClr val="bg1"/>
                </a:solidFill>
              </a:defRPr>
            </a:lvl3pPr>
            <a:lvl4pPr>
              <a:buClr>
                <a:schemeClr val="bg1"/>
              </a:buClr>
              <a:defRPr sz="937">
                <a:solidFill>
                  <a:schemeClr val="bg1"/>
                </a:solidFill>
              </a:defRPr>
            </a:lvl4pPr>
            <a:lvl5pPr>
              <a:buClr>
                <a:schemeClr val="bg1"/>
              </a:buClr>
              <a:defRPr sz="937">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205373251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TITLE SLIDE - Singular dark image">
    <p:bg>
      <p:bgPr>
        <a:solidFill>
          <a:srgbClr val="0091DA"/>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044800" y="1346400"/>
            <a:ext cx="4112830" cy="3510000"/>
          </a:xfrm>
        </p:spPr>
        <p:txBody>
          <a:bodyPr anchor="t" anchorCtr="0"/>
          <a:lstStyle>
            <a:lvl1pPr algn="l">
              <a:defRPr sz="9373">
                <a:solidFill>
                  <a:schemeClr val="bg1"/>
                </a:solidFill>
              </a:defRPr>
            </a:lvl1pPr>
          </a:lstStyle>
          <a:p>
            <a:r>
              <a:rPr lang="en-US" dirty="0"/>
              <a:t>Title slide – singular dark </a:t>
            </a:r>
            <a:br>
              <a:rPr lang="en-US" dirty="0"/>
            </a:br>
            <a:r>
              <a:rPr lang="en-US" dirty="0"/>
              <a:t>image</a:t>
            </a:r>
          </a:p>
        </p:txBody>
      </p:sp>
      <p:sp>
        <p:nvSpPr>
          <p:cNvPr id="4" name="object 3"/>
          <p:cNvSpPr/>
          <p:nvPr userDrawn="1"/>
        </p:nvSpPr>
        <p:spPr>
          <a:xfrm>
            <a:off x="2" y="0"/>
            <a:ext cx="1587731" cy="6858000"/>
          </a:xfrm>
          <a:custGeom>
            <a:avLst/>
            <a:gdLst/>
            <a:ahLst/>
            <a:cxnLst/>
            <a:rect l="l" t="t" r="r" b="b"/>
            <a:pathLst>
              <a:path w="1742046" h="7772400">
                <a:moveTo>
                  <a:pt x="0" y="7772400"/>
                </a:moveTo>
                <a:lnTo>
                  <a:pt x="1742046" y="7772400"/>
                </a:lnTo>
                <a:lnTo>
                  <a:pt x="1742046" y="0"/>
                </a:lnTo>
                <a:lnTo>
                  <a:pt x="0" y="0"/>
                </a:lnTo>
                <a:lnTo>
                  <a:pt x="0" y="7772400"/>
                </a:lnTo>
                <a:close/>
              </a:path>
            </a:pathLst>
          </a:custGeom>
          <a:solidFill>
            <a:srgbClr val="6D2077"/>
          </a:solidFill>
        </p:spPr>
        <p:txBody>
          <a:bodyPr wrap="square" lIns="0" tIns="0" rIns="0" bIns="0" rtlCol="0">
            <a:noAutofit/>
          </a:bodyPr>
          <a:lstStyle/>
          <a:p>
            <a:pPr defTabSz="844083"/>
            <a:endParaRPr sz="1534" dirty="0">
              <a:solidFill>
                <a:srgbClr val="000000"/>
              </a:solidFill>
            </a:endParaRPr>
          </a:p>
        </p:txBody>
      </p:sp>
      <p:sp>
        <p:nvSpPr>
          <p:cNvPr id="6" name="Freeform 19"/>
          <p:cNvSpPr>
            <a:spLocks noEditPoints="1"/>
          </p:cNvSpPr>
          <p:nvPr userDrawn="1"/>
        </p:nvSpPr>
        <p:spPr bwMode="auto">
          <a:xfrm>
            <a:off x="2064100" y="784800"/>
            <a:ext cx="7776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77913" tIns="38957" rIns="77913" bIns="38957" numCol="1" anchor="t" anchorCtr="0" compatLnSpc="1">
            <a:prstTxWarp prst="textNoShape">
              <a:avLst/>
            </a:prstTxWarp>
          </a:bodyPr>
          <a:lstStyle/>
          <a:p>
            <a:pPr defTabSz="844083"/>
            <a:endParaRPr lang="en-GB" sz="937" dirty="0">
              <a:solidFill>
                <a:srgbClr val="000000"/>
              </a:solidFill>
            </a:endParaRPr>
          </a:p>
        </p:txBody>
      </p:sp>
      <p:sp>
        <p:nvSpPr>
          <p:cNvPr id="8" name="Text Placeholder 3"/>
          <p:cNvSpPr>
            <a:spLocks noGrp="1"/>
          </p:cNvSpPr>
          <p:nvPr>
            <p:ph type="body" sz="quarter" idx="11"/>
          </p:nvPr>
        </p:nvSpPr>
        <p:spPr>
          <a:xfrm>
            <a:off x="2064100" y="5036400"/>
            <a:ext cx="4093530" cy="216000"/>
          </a:xfrm>
        </p:spPr>
        <p:txBody>
          <a:bodyPr/>
          <a:lstStyle>
            <a:lvl1pPr>
              <a:defRPr sz="937">
                <a:solidFill>
                  <a:schemeClr val="bg1"/>
                </a:solidFill>
              </a:defRPr>
            </a:lvl1pPr>
            <a:lvl2pPr>
              <a:defRPr sz="937">
                <a:solidFill>
                  <a:schemeClr val="bg1"/>
                </a:solidFill>
              </a:defRPr>
            </a:lvl2pPr>
            <a:lvl3pPr>
              <a:buClr>
                <a:schemeClr val="bg1"/>
              </a:buClr>
              <a:defRPr sz="937">
                <a:solidFill>
                  <a:schemeClr val="bg1"/>
                </a:solidFill>
              </a:defRPr>
            </a:lvl3pPr>
            <a:lvl4pPr>
              <a:buClr>
                <a:schemeClr val="bg1"/>
              </a:buClr>
              <a:defRPr sz="937">
                <a:solidFill>
                  <a:schemeClr val="bg1"/>
                </a:solidFill>
              </a:defRPr>
            </a:lvl4pPr>
            <a:lvl5pPr>
              <a:buClr>
                <a:schemeClr val="bg1"/>
              </a:buClr>
              <a:defRPr sz="937">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93016803"/>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TITLE SLIDE - Singular image title bar">
    <p:bg>
      <p:bgPr>
        <a:solidFill>
          <a:schemeClr val="accent1"/>
        </a:solidFill>
        <a:effectLst/>
      </p:bgPr>
    </p:bg>
    <p:spTree>
      <p:nvGrpSpPr>
        <p:cNvPr id="1" name=""/>
        <p:cNvGrpSpPr/>
        <p:nvPr/>
      </p:nvGrpSpPr>
      <p:grpSpPr>
        <a:xfrm>
          <a:off x="0" y="0"/>
          <a:ext cx="0" cy="0"/>
          <a:chOff x="0" y="0"/>
          <a:chExt cx="0" cy="0"/>
        </a:xfrm>
      </p:grpSpPr>
      <p:sp>
        <p:nvSpPr>
          <p:cNvPr id="4" name="object 3"/>
          <p:cNvSpPr/>
          <p:nvPr userDrawn="1"/>
        </p:nvSpPr>
        <p:spPr>
          <a:xfrm>
            <a:off x="-1" y="0"/>
            <a:ext cx="3657600" cy="6858000"/>
          </a:xfrm>
          <a:custGeom>
            <a:avLst/>
            <a:gdLst/>
            <a:ahLst/>
            <a:cxnLst/>
            <a:rect l="l" t="t" r="r" b="b"/>
            <a:pathLst>
              <a:path w="1742046" h="7772400">
                <a:moveTo>
                  <a:pt x="0" y="7772400"/>
                </a:moveTo>
                <a:lnTo>
                  <a:pt x="1742046" y="7772400"/>
                </a:lnTo>
                <a:lnTo>
                  <a:pt x="1742046" y="0"/>
                </a:lnTo>
                <a:lnTo>
                  <a:pt x="0" y="0"/>
                </a:lnTo>
                <a:lnTo>
                  <a:pt x="0" y="7772400"/>
                </a:lnTo>
                <a:close/>
              </a:path>
            </a:pathLst>
          </a:custGeom>
          <a:solidFill>
            <a:srgbClr val="483698"/>
          </a:solidFill>
        </p:spPr>
        <p:txBody>
          <a:bodyPr wrap="square" lIns="0" tIns="0" rIns="0" bIns="0" rtlCol="0">
            <a:noAutofit/>
          </a:bodyPr>
          <a:lstStyle/>
          <a:p>
            <a:pPr defTabSz="844083"/>
            <a:endParaRPr sz="1534" dirty="0">
              <a:solidFill>
                <a:srgbClr val="000000"/>
              </a:solidFill>
            </a:endParaRPr>
          </a:p>
        </p:txBody>
      </p:sp>
      <p:sp>
        <p:nvSpPr>
          <p:cNvPr id="8" name="Title 1"/>
          <p:cNvSpPr>
            <a:spLocks noGrp="1"/>
          </p:cNvSpPr>
          <p:nvPr>
            <p:ph type="ctrTitle" hasCustomPrompt="1"/>
          </p:nvPr>
        </p:nvSpPr>
        <p:spPr>
          <a:xfrm>
            <a:off x="727202" y="1339200"/>
            <a:ext cx="2607671" cy="3510000"/>
          </a:xfrm>
        </p:spPr>
        <p:txBody>
          <a:bodyPr anchor="t" anchorCtr="0"/>
          <a:lstStyle>
            <a:lvl1pPr algn="l">
              <a:defRPr sz="6135">
                <a:solidFill>
                  <a:schemeClr val="bg1"/>
                </a:solidFill>
              </a:defRPr>
            </a:lvl1pPr>
          </a:lstStyle>
          <a:p>
            <a:r>
              <a:rPr lang="en-GB" dirty="0"/>
              <a:t>Title slide – singular image title bar</a:t>
            </a:r>
            <a:endParaRPr lang="en-US" dirty="0"/>
          </a:p>
        </p:txBody>
      </p:sp>
      <p:sp>
        <p:nvSpPr>
          <p:cNvPr id="9" name="Freeform 19"/>
          <p:cNvSpPr>
            <a:spLocks noEditPoints="1"/>
          </p:cNvSpPr>
          <p:nvPr userDrawn="1"/>
        </p:nvSpPr>
        <p:spPr bwMode="auto">
          <a:xfrm>
            <a:off x="756000" y="784800"/>
            <a:ext cx="7776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77913" tIns="38957" rIns="77913" bIns="38957" numCol="1" anchor="t" anchorCtr="0" compatLnSpc="1">
            <a:prstTxWarp prst="textNoShape">
              <a:avLst/>
            </a:prstTxWarp>
          </a:bodyPr>
          <a:lstStyle/>
          <a:p>
            <a:pPr defTabSz="844083"/>
            <a:endParaRPr lang="en-GB" sz="1534" dirty="0">
              <a:solidFill>
                <a:srgbClr val="000000"/>
              </a:solidFill>
            </a:endParaRPr>
          </a:p>
        </p:txBody>
      </p:sp>
      <p:sp>
        <p:nvSpPr>
          <p:cNvPr id="10" name="Text Placeholder 3"/>
          <p:cNvSpPr>
            <a:spLocks noGrp="1"/>
          </p:cNvSpPr>
          <p:nvPr>
            <p:ph type="body" sz="quarter" idx="11"/>
          </p:nvPr>
        </p:nvSpPr>
        <p:spPr>
          <a:xfrm>
            <a:off x="756002" y="5036400"/>
            <a:ext cx="2578871" cy="216000"/>
          </a:xfrm>
        </p:spPr>
        <p:txBody>
          <a:bodyPr/>
          <a:lstStyle>
            <a:lvl1pPr>
              <a:defRPr sz="937">
                <a:solidFill>
                  <a:schemeClr val="bg1"/>
                </a:solidFill>
              </a:defRPr>
            </a:lvl1pPr>
            <a:lvl2pPr>
              <a:defRPr sz="937">
                <a:solidFill>
                  <a:schemeClr val="bg1"/>
                </a:solidFill>
              </a:defRPr>
            </a:lvl2pPr>
            <a:lvl3pPr>
              <a:buClr>
                <a:schemeClr val="bg1"/>
              </a:buClr>
              <a:defRPr sz="937">
                <a:solidFill>
                  <a:schemeClr val="bg1"/>
                </a:solidFill>
              </a:defRPr>
            </a:lvl3pPr>
            <a:lvl4pPr>
              <a:buClr>
                <a:schemeClr val="bg1"/>
              </a:buClr>
              <a:defRPr sz="937">
                <a:solidFill>
                  <a:schemeClr val="bg1"/>
                </a:solidFill>
              </a:defRPr>
            </a:lvl4pPr>
            <a:lvl5pPr>
              <a:buClr>
                <a:schemeClr val="bg1"/>
              </a:buClr>
              <a:defRPr sz="937">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214368967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TITLE SLIDE 6 - No image">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044800" y="1346400"/>
            <a:ext cx="6192000" cy="3510000"/>
          </a:xfrm>
        </p:spPr>
        <p:txBody>
          <a:bodyPr anchor="t" anchorCtr="0"/>
          <a:lstStyle>
            <a:lvl1pPr algn="l">
              <a:defRPr sz="9373">
                <a:solidFill>
                  <a:schemeClr val="bg1"/>
                </a:solidFill>
              </a:defRPr>
            </a:lvl1pPr>
          </a:lstStyle>
          <a:p>
            <a:r>
              <a:rPr lang="en-GB" dirty="0"/>
              <a:t>Title slide 6</a:t>
            </a:r>
            <a:br>
              <a:rPr lang="en-GB" dirty="0"/>
            </a:br>
            <a:r>
              <a:rPr lang="en-GB" dirty="0"/>
              <a:t>no image</a:t>
            </a:r>
            <a:endParaRPr lang="en-US" dirty="0"/>
          </a:p>
        </p:txBody>
      </p:sp>
      <p:sp>
        <p:nvSpPr>
          <p:cNvPr id="4" name="object 3"/>
          <p:cNvSpPr/>
          <p:nvPr userDrawn="1"/>
        </p:nvSpPr>
        <p:spPr>
          <a:xfrm>
            <a:off x="2" y="0"/>
            <a:ext cx="1587731" cy="6858000"/>
          </a:xfrm>
          <a:custGeom>
            <a:avLst/>
            <a:gdLst/>
            <a:ahLst/>
            <a:cxnLst/>
            <a:rect l="l" t="t" r="r" b="b"/>
            <a:pathLst>
              <a:path w="1742046" h="7772400">
                <a:moveTo>
                  <a:pt x="0" y="7772400"/>
                </a:moveTo>
                <a:lnTo>
                  <a:pt x="1742046" y="7772400"/>
                </a:lnTo>
                <a:lnTo>
                  <a:pt x="1742046" y="0"/>
                </a:lnTo>
                <a:lnTo>
                  <a:pt x="0" y="0"/>
                </a:lnTo>
                <a:lnTo>
                  <a:pt x="0" y="7772400"/>
                </a:lnTo>
                <a:close/>
              </a:path>
            </a:pathLst>
          </a:custGeom>
          <a:solidFill>
            <a:srgbClr val="00338D"/>
          </a:solidFill>
        </p:spPr>
        <p:txBody>
          <a:bodyPr wrap="square" lIns="0" tIns="0" rIns="0" bIns="0" rtlCol="0">
            <a:noAutofit/>
          </a:bodyPr>
          <a:lstStyle/>
          <a:p>
            <a:pPr defTabSz="844083"/>
            <a:endParaRPr sz="1534" dirty="0">
              <a:solidFill>
                <a:srgbClr val="000000"/>
              </a:solidFill>
            </a:endParaRPr>
          </a:p>
        </p:txBody>
      </p:sp>
      <p:sp>
        <p:nvSpPr>
          <p:cNvPr id="9" name="Freeform 19"/>
          <p:cNvSpPr>
            <a:spLocks noEditPoints="1"/>
          </p:cNvSpPr>
          <p:nvPr userDrawn="1"/>
        </p:nvSpPr>
        <p:spPr bwMode="auto">
          <a:xfrm>
            <a:off x="2064100" y="784800"/>
            <a:ext cx="7776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77913" tIns="38957" rIns="77913" bIns="38957" numCol="1" anchor="t" anchorCtr="0" compatLnSpc="1">
            <a:prstTxWarp prst="textNoShape">
              <a:avLst/>
            </a:prstTxWarp>
          </a:bodyPr>
          <a:lstStyle/>
          <a:p>
            <a:pPr defTabSz="844083"/>
            <a:endParaRPr lang="en-GB" sz="1534" dirty="0">
              <a:solidFill>
                <a:srgbClr val="000000"/>
              </a:solidFill>
            </a:endParaRPr>
          </a:p>
        </p:txBody>
      </p:sp>
      <p:sp>
        <p:nvSpPr>
          <p:cNvPr id="7" name="Text Placeholder 3"/>
          <p:cNvSpPr>
            <a:spLocks noGrp="1"/>
          </p:cNvSpPr>
          <p:nvPr>
            <p:ph type="body" sz="quarter" idx="11"/>
          </p:nvPr>
        </p:nvSpPr>
        <p:spPr>
          <a:xfrm>
            <a:off x="2064100" y="5036400"/>
            <a:ext cx="6172700" cy="216000"/>
          </a:xfrm>
        </p:spPr>
        <p:txBody>
          <a:bodyPr/>
          <a:lstStyle>
            <a:lvl1pPr>
              <a:defRPr sz="937">
                <a:solidFill>
                  <a:schemeClr val="bg1"/>
                </a:solidFill>
              </a:defRPr>
            </a:lvl1pPr>
            <a:lvl2pPr>
              <a:defRPr sz="937">
                <a:solidFill>
                  <a:schemeClr val="bg1"/>
                </a:solidFill>
              </a:defRPr>
            </a:lvl2pPr>
            <a:lvl3pPr>
              <a:buClr>
                <a:schemeClr val="bg1"/>
              </a:buClr>
              <a:defRPr sz="937">
                <a:solidFill>
                  <a:schemeClr val="bg1"/>
                </a:solidFill>
              </a:defRPr>
            </a:lvl3pPr>
            <a:lvl4pPr>
              <a:buClr>
                <a:schemeClr val="bg1"/>
              </a:buClr>
              <a:defRPr sz="937">
                <a:solidFill>
                  <a:schemeClr val="bg1"/>
                </a:solidFill>
              </a:defRPr>
            </a:lvl4pPr>
            <a:lvl5pPr>
              <a:buClr>
                <a:schemeClr val="bg1"/>
              </a:buClr>
              <a:defRPr sz="937">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94450202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Letter two column">
    <p:spTree>
      <p:nvGrpSpPr>
        <p:cNvPr id="1" name=""/>
        <p:cNvGrpSpPr/>
        <p:nvPr/>
      </p:nvGrpSpPr>
      <p:grpSpPr>
        <a:xfrm>
          <a:off x="0" y="0"/>
          <a:ext cx="0" cy="0"/>
          <a:chOff x="0" y="0"/>
          <a:chExt cx="0" cy="0"/>
        </a:xfrm>
      </p:grpSpPr>
      <p:pic>
        <p:nvPicPr>
          <p:cNvPr id="14" name="Picture 13"/>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18536" y="178909"/>
            <a:ext cx="782109" cy="411480"/>
          </a:xfrm>
          <a:prstGeom prst="rect">
            <a:avLst/>
          </a:prstGeom>
        </p:spPr>
      </p:pic>
    </p:spTree>
    <p:extLst>
      <p:ext uri="{BB962C8B-B14F-4D97-AF65-F5344CB8AC3E}">
        <p14:creationId xmlns:p14="http://schemas.microsoft.com/office/powerpoint/2010/main" val="785721846"/>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Letter continuation">
    <p:spTree>
      <p:nvGrpSpPr>
        <p:cNvPr id="1" name=""/>
        <p:cNvGrpSpPr/>
        <p:nvPr/>
      </p:nvGrpSpPr>
      <p:grpSpPr>
        <a:xfrm>
          <a:off x="0" y="0"/>
          <a:ext cx="0" cy="0"/>
          <a:chOff x="0" y="0"/>
          <a:chExt cx="0" cy="0"/>
        </a:xfrm>
      </p:grpSpPr>
      <p:sp>
        <p:nvSpPr>
          <p:cNvPr id="25" name="Text Placeholder 24"/>
          <p:cNvSpPr>
            <a:spLocks noGrp="1"/>
          </p:cNvSpPr>
          <p:nvPr>
            <p:ph type="body" sz="quarter" idx="14"/>
          </p:nvPr>
        </p:nvSpPr>
        <p:spPr>
          <a:xfrm>
            <a:off x="4658458" y="445724"/>
            <a:ext cx="4041930" cy="365356"/>
          </a:xfrm>
        </p:spPr>
        <p:txBody>
          <a:bodyPr lIns="144000"/>
          <a:lstStyle>
            <a:lvl1pPr>
              <a:spcAft>
                <a:spcPts val="256"/>
              </a:spcAft>
              <a:defRPr sz="681"/>
            </a:lvl1pPr>
            <a:lvl2pPr>
              <a:spcAft>
                <a:spcPts val="256"/>
              </a:spcAft>
              <a:defRPr sz="681"/>
            </a:lvl2pPr>
            <a:lvl3pPr>
              <a:spcAft>
                <a:spcPts val="256"/>
              </a:spcAft>
              <a:defRPr sz="681"/>
            </a:lvl3pPr>
            <a:lvl4pPr>
              <a:spcAft>
                <a:spcPts val="256"/>
              </a:spcAft>
              <a:defRPr sz="681"/>
            </a:lvl4pPr>
            <a:lvl5pPr>
              <a:spcAft>
                <a:spcPts val="256"/>
              </a:spcAft>
              <a:defRPr sz="681"/>
            </a:lvl5pPr>
          </a:lstStyle>
          <a:p>
            <a:pPr lvl="0"/>
            <a:r>
              <a:rPr lang="en-US" dirty="0"/>
              <a:t>Click to edit Master text styles</a:t>
            </a:r>
          </a:p>
          <a:p>
            <a:pPr lvl="1"/>
            <a:r>
              <a:rPr lang="en-US" dirty="0"/>
              <a:t>Second level</a:t>
            </a:r>
            <a:endParaRPr lang="en-GB" dirty="0"/>
          </a:p>
        </p:txBody>
      </p:sp>
      <p:sp>
        <p:nvSpPr>
          <p:cNvPr id="26" name="Text Placeholder 24"/>
          <p:cNvSpPr>
            <a:spLocks noGrp="1"/>
          </p:cNvSpPr>
          <p:nvPr>
            <p:ph type="body" sz="quarter" idx="15"/>
          </p:nvPr>
        </p:nvSpPr>
        <p:spPr>
          <a:xfrm>
            <a:off x="451339" y="445724"/>
            <a:ext cx="4034204" cy="365356"/>
          </a:xfrm>
        </p:spPr>
        <p:txBody>
          <a:bodyPr/>
          <a:lstStyle>
            <a:lvl1pPr>
              <a:spcAft>
                <a:spcPts val="256"/>
              </a:spcAft>
              <a:defRPr sz="681"/>
            </a:lvl1pPr>
            <a:lvl2pPr>
              <a:spcAft>
                <a:spcPts val="256"/>
              </a:spcAft>
              <a:defRPr sz="681"/>
            </a:lvl2pPr>
            <a:lvl3pPr>
              <a:spcAft>
                <a:spcPts val="256"/>
              </a:spcAft>
              <a:defRPr sz="681"/>
            </a:lvl3pPr>
            <a:lvl4pPr>
              <a:spcAft>
                <a:spcPts val="256"/>
              </a:spcAft>
              <a:defRPr sz="681"/>
            </a:lvl4pPr>
            <a:lvl5pPr>
              <a:spcAft>
                <a:spcPts val="256"/>
              </a:spcAft>
              <a:defRPr sz="681"/>
            </a:lvl5pPr>
          </a:lstStyle>
          <a:p>
            <a:pPr lvl="0"/>
            <a:r>
              <a:rPr lang="en-US" dirty="0"/>
              <a:t>Click to edit Master text styles</a:t>
            </a:r>
          </a:p>
          <a:p>
            <a:pPr lvl="1"/>
            <a:r>
              <a:rPr lang="en-US" dirty="0"/>
              <a:t>Second level</a:t>
            </a:r>
            <a:endParaRPr lang="en-GB" dirty="0"/>
          </a:p>
        </p:txBody>
      </p:sp>
      <p:sp>
        <p:nvSpPr>
          <p:cNvPr id="19" name="Text Placeholder 8"/>
          <p:cNvSpPr>
            <a:spLocks noGrp="1"/>
          </p:cNvSpPr>
          <p:nvPr>
            <p:ph type="body" sz="quarter" idx="10"/>
          </p:nvPr>
        </p:nvSpPr>
        <p:spPr>
          <a:xfrm>
            <a:off x="451339" y="1177926"/>
            <a:ext cx="4034204" cy="4843463"/>
          </a:xfrm>
        </p:spPr>
        <p:txBody>
          <a:bodyPr/>
          <a:lstStyle>
            <a:lvl1pPr>
              <a:defRPr sz="681"/>
            </a:lvl1pPr>
            <a:lvl2pPr>
              <a:defRPr sz="681"/>
            </a:lvl2pPr>
            <a:lvl3pPr>
              <a:defRPr sz="681"/>
            </a:lvl3pPr>
            <a:lvl4pPr>
              <a:defRPr sz="681"/>
            </a:lvl4pPr>
            <a:lvl5pPr>
              <a:defRPr sz="681"/>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0" name="Text Placeholder 8"/>
          <p:cNvSpPr>
            <a:spLocks noGrp="1"/>
          </p:cNvSpPr>
          <p:nvPr>
            <p:ph type="body" sz="quarter" idx="11"/>
          </p:nvPr>
        </p:nvSpPr>
        <p:spPr>
          <a:xfrm>
            <a:off x="4671753" y="1177926"/>
            <a:ext cx="4020909" cy="4843463"/>
          </a:xfrm>
          <a:ln w="6350">
            <a:solidFill>
              <a:schemeClr val="tx2"/>
            </a:solidFill>
          </a:ln>
        </p:spPr>
        <p:txBody>
          <a:bodyPr lIns="144000" tIns="72000"/>
          <a:lstStyle>
            <a:lvl1pPr>
              <a:defRPr sz="681"/>
            </a:lvl1pPr>
            <a:lvl2pPr>
              <a:defRPr sz="681"/>
            </a:lvl2pPr>
            <a:lvl3pPr>
              <a:defRPr sz="681"/>
            </a:lvl3pPr>
            <a:lvl4pPr>
              <a:defRPr sz="681"/>
            </a:lvl4pPr>
            <a:lvl5pPr>
              <a:defRPr sz="681"/>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1" name="Rectangle 20"/>
          <p:cNvSpPr/>
          <p:nvPr userDrawn="1"/>
        </p:nvSpPr>
        <p:spPr>
          <a:xfrm>
            <a:off x="4658458" y="1177926"/>
            <a:ext cx="84075" cy="4843463"/>
          </a:xfrm>
          <a:prstGeom prst="rect">
            <a:avLst/>
          </a:prstGeom>
          <a:solidFill>
            <a:schemeClr val="tx2"/>
          </a:solidFill>
          <a:ln w="635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46012" tIns="46012" rIns="46012" bIns="46012" rtlCol="0" anchor="ctr"/>
          <a:lstStyle/>
          <a:p>
            <a:pPr defTabSz="844083"/>
            <a:endParaRPr lang="en-GB" sz="1278" dirty="0">
              <a:solidFill>
                <a:prstClr val="white"/>
              </a:solidFill>
            </a:endParaRPr>
          </a:p>
        </p:txBody>
      </p:sp>
      <p:sp>
        <p:nvSpPr>
          <p:cNvPr id="15" name="Freeform 19"/>
          <p:cNvSpPr>
            <a:spLocks noEditPoints="1"/>
          </p:cNvSpPr>
          <p:nvPr userDrawn="1"/>
        </p:nvSpPr>
        <p:spPr bwMode="auto">
          <a:xfrm>
            <a:off x="747238" y="6320118"/>
            <a:ext cx="424800" cy="172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tx2"/>
          </a:solidFill>
          <a:ln>
            <a:noFill/>
          </a:ln>
        </p:spPr>
        <p:txBody>
          <a:bodyPr vert="horz" wrap="square" lIns="77913" tIns="38957" rIns="77913" bIns="38957" numCol="1" anchor="t" anchorCtr="0" compatLnSpc="1">
            <a:prstTxWarp prst="textNoShape">
              <a:avLst/>
            </a:prstTxWarp>
          </a:bodyPr>
          <a:lstStyle/>
          <a:p>
            <a:pPr defTabSz="844083"/>
            <a:endParaRPr lang="en-GB" sz="1534" dirty="0">
              <a:solidFill>
                <a:srgbClr val="000000"/>
              </a:solidFill>
            </a:endParaRPr>
          </a:p>
        </p:txBody>
      </p:sp>
      <p:sp>
        <p:nvSpPr>
          <p:cNvPr id="16" name="TextBox 15"/>
          <p:cNvSpPr txBox="1"/>
          <p:nvPr userDrawn="1"/>
        </p:nvSpPr>
        <p:spPr>
          <a:xfrm>
            <a:off x="1731600" y="6320118"/>
            <a:ext cx="1236035" cy="226800"/>
          </a:xfrm>
          <a:prstGeom prst="rect">
            <a:avLst/>
          </a:prstGeom>
          <a:noFill/>
        </p:spPr>
        <p:txBody>
          <a:bodyPr wrap="square" lIns="0" tIns="0" rIns="0" bIns="0" rtlCol="0">
            <a:noAutofit/>
          </a:bodyPr>
          <a:lstStyle/>
          <a:p>
            <a:pPr defTabSz="779173">
              <a:defRPr/>
            </a:pPr>
            <a:r>
              <a:rPr lang="en-GB" sz="511" dirty="0">
                <a:solidFill>
                  <a:prstClr val="white">
                    <a:lumMod val="65000"/>
                  </a:prstClr>
                </a:solidFill>
              </a:rPr>
              <a:t>KPMG LLP, a UK limited liability </a:t>
            </a:r>
            <a:br>
              <a:rPr lang="en-GB" sz="511" dirty="0">
                <a:solidFill>
                  <a:prstClr val="white">
                    <a:lumMod val="65000"/>
                  </a:prstClr>
                </a:solidFill>
              </a:rPr>
            </a:br>
            <a:r>
              <a:rPr lang="en-GB" sz="511" dirty="0">
                <a:solidFill>
                  <a:prstClr val="white">
                    <a:lumMod val="65000"/>
                  </a:prstClr>
                </a:solidFill>
              </a:rPr>
              <a:t>partnership, is a member of KPMG International, a Swiss cooperative</a:t>
            </a:r>
          </a:p>
        </p:txBody>
      </p:sp>
      <p:sp>
        <p:nvSpPr>
          <p:cNvPr id="17" name="TextBox 16"/>
          <p:cNvSpPr txBox="1"/>
          <p:nvPr userDrawn="1"/>
        </p:nvSpPr>
        <p:spPr>
          <a:xfrm>
            <a:off x="3131545" y="6320118"/>
            <a:ext cx="1528034" cy="226800"/>
          </a:xfrm>
          <a:prstGeom prst="rect">
            <a:avLst/>
          </a:prstGeom>
          <a:noFill/>
        </p:spPr>
        <p:txBody>
          <a:bodyPr wrap="square" lIns="0" tIns="0" rIns="0" bIns="0" rtlCol="0">
            <a:noAutofit/>
          </a:bodyPr>
          <a:lstStyle/>
          <a:p>
            <a:pPr defTabSz="779173">
              <a:defRPr/>
            </a:pPr>
            <a:r>
              <a:rPr lang="en-GB" sz="511" dirty="0">
                <a:solidFill>
                  <a:prstClr val="white">
                    <a:lumMod val="65000"/>
                  </a:prstClr>
                </a:solidFill>
              </a:rPr>
              <a:t>KPMG Audit Plc, a company incorporated under the UK Companies Acts, is a member of KPMG International, a Swiss cooperative</a:t>
            </a:r>
          </a:p>
        </p:txBody>
      </p:sp>
      <p:sp>
        <p:nvSpPr>
          <p:cNvPr id="18" name="TextBox 17"/>
          <p:cNvSpPr txBox="1"/>
          <p:nvPr userDrawn="1"/>
        </p:nvSpPr>
        <p:spPr>
          <a:xfrm>
            <a:off x="4823491" y="6320118"/>
            <a:ext cx="1284531" cy="226800"/>
          </a:xfrm>
          <a:prstGeom prst="rect">
            <a:avLst/>
          </a:prstGeom>
          <a:noFill/>
        </p:spPr>
        <p:txBody>
          <a:bodyPr wrap="square" lIns="0" tIns="0" rIns="0" bIns="0" rtlCol="0">
            <a:noAutofit/>
          </a:bodyPr>
          <a:lstStyle/>
          <a:p>
            <a:pPr defTabSz="779173">
              <a:defRPr/>
            </a:pPr>
            <a:r>
              <a:rPr lang="en-GB" sz="511" dirty="0">
                <a:solidFill>
                  <a:prstClr val="white">
                    <a:lumMod val="65000"/>
                  </a:prstClr>
                </a:solidFill>
              </a:rPr>
              <a:t>Registered in England No 3110745</a:t>
            </a:r>
            <a:br>
              <a:rPr lang="en-GB" sz="511" dirty="0">
                <a:solidFill>
                  <a:prstClr val="white">
                    <a:lumMod val="65000"/>
                  </a:prstClr>
                </a:solidFill>
              </a:rPr>
            </a:br>
            <a:r>
              <a:rPr lang="en-GB" sz="511" dirty="0">
                <a:solidFill>
                  <a:prstClr val="white">
                    <a:lumMod val="65000"/>
                  </a:prstClr>
                </a:solidFill>
              </a:rPr>
              <a:t>Registered office: 15 Canada Square, </a:t>
            </a:r>
            <a:br>
              <a:rPr lang="en-GB" sz="511" dirty="0">
                <a:solidFill>
                  <a:prstClr val="white">
                    <a:lumMod val="65000"/>
                  </a:prstClr>
                </a:solidFill>
              </a:rPr>
            </a:br>
            <a:r>
              <a:rPr lang="en-GB" sz="511" dirty="0">
                <a:solidFill>
                  <a:prstClr val="white">
                    <a:lumMod val="65000"/>
                  </a:prstClr>
                </a:solidFill>
              </a:rPr>
              <a:t>London E14 5GL </a:t>
            </a:r>
          </a:p>
        </p:txBody>
      </p:sp>
      <p:sp>
        <p:nvSpPr>
          <p:cNvPr id="22" name="TextBox 21"/>
          <p:cNvSpPr txBox="1"/>
          <p:nvPr userDrawn="1"/>
        </p:nvSpPr>
        <p:spPr>
          <a:xfrm>
            <a:off x="6271932" y="6320118"/>
            <a:ext cx="1427353" cy="226800"/>
          </a:xfrm>
          <a:prstGeom prst="rect">
            <a:avLst/>
          </a:prstGeom>
          <a:noFill/>
        </p:spPr>
        <p:txBody>
          <a:bodyPr wrap="square" lIns="0" tIns="0" rIns="0" bIns="0" rtlCol="0">
            <a:noAutofit/>
          </a:bodyPr>
          <a:lstStyle/>
          <a:p>
            <a:pPr defTabSz="779173">
              <a:defRPr/>
            </a:pPr>
            <a:r>
              <a:rPr lang="en-GB" sz="511" dirty="0">
                <a:solidFill>
                  <a:prstClr val="white">
                    <a:lumMod val="65000"/>
                  </a:prstClr>
                </a:solidFill>
              </a:rPr>
              <a:t>Registered in England No OC301540</a:t>
            </a:r>
          </a:p>
          <a:p>
            <a:pPr defTabSz="779173">
              <a:defRPr/>
            </a:pPr>
            <a:r>
              <a:rPr lang="en-GB" sz="511" dirty="0">
                <a:solidFill>
                  <a:prstClr val="white">
                    <a:lumMod val="65000"/>
                  </a:prstClr>
                </a:solidFill>
              </a:rPr>
              <a:t>Registered office: 15 Canada Square, </a:t>
            </a:r>
            <a:br>
              <a:rPr lang="en-GB" sz="511" dirty="0">
                <a:solidFill>
                  <a:prstClr val="white">
                    <a:lumMod val="65000"/>
                  </a:prstClr>
                </a:solidFill>
              </a:rPr>
            </a:br>
            <a:r>
              <a:rPr lang="en-GB" sz="511" dirty="0">
                <a:solidFill>
                  <a:prstClr val="white">
                    <a:lumMod val="65000"/>
                  </a:prstClr>
                </a:solidFill>
              </a:rPr>
              <a:t>London E14 5GL </a:t>
            </a:r>
          </a:p>
        </p:txBody>
      </p:sp>
      <p:sp>
        <p:nvSpPr>
          <p:cNvPr id="23" name="Shape 8"/>
          <p:cNvSpPr txBox="1">
            <a:spLocks/>
          </p:cNvSpPr>
          <p:nvPr userDrawn="1"/>
        </p:nvSpPr>
        <p:spPr>
          <a:xfrm>
            <a:off x="7929564" y="6320118"/>
            <a:ext cx="462257"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US" sz="852" smtClean="0">
                <a:solidFill>
                  <a:srgbClr val="00338D"/>
                </a:solidFill>
                <a:cs typeface="Arial" panose="020B0604020202020204" pitchFamily="34" charset="0"/>
              </a:rPr>
              <a:pPr algn="r"/>
              <a:t>‹#›</a:t>
            </a:fld>
            <a:endParaRPr lang="en-US" sz="852" dirty="0">
              <a:solidFill>
                <a:srgbClr val="00338D"/>
              </a:solidFill>
              <a:cs typeface="Arial" panose="020B0604020202020204" pitchFamily="34" charset="0"/>
            </a:endParaRPr>
          </a:p>
        </p:txBody>
      </p:sp>
    </p:spTree>
    <p:extLst>
      <p:ext uri="{BB962C8B-B14F-4D97-AF65-F5344CB8AC3E}">
        <p14:creationId xmlns:p14="http://schemas.microsoft.com/office/powerpoint/2010/main" val="8141013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Letter important notice combination">
    <p:spTree>
      <p:nvGrpSpPr>
        <p:cNvPr id="1" name=""/>
        <p:cNvGrpSpPr/>
        <p:nvPr/>
      </p:nvGrpSpPr>
      <p:grpSpPr>
        <a:xfrm>
          <a:off x="0" y="0"/>
          <a:ext cx="0" cy="0"/>
          <a:chOff x="0" y="0"/>
          <a:chExt cx="0" cy="0"/>
        </a:xfrm>
      </p:grpSpPr>
      <p:pic>
        <p:nvPicPr>
          <p:cNvPr id="18" name="Picture 17"/>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418536" y="178909"/>
            <a:ext cx="782109" cy="411480"/>
          </a:xfrm>
          <a:prstGeom prst="rect">
            <a:avLst/>
          </a:prstGeom>
        </p:spPr>
      </p:pic>
    </p:spTree>
    <p:extLst>
      <p:ext uri="{BB962C8B-B14F-4D97-AF65-F5344CB8AC3E}">
        <p14:creationId xmlns:p14="http://schemas.microsoft.com/office/powerpoint/2010/main" val="388366629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_KEY MESSAGE">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451337" y="1422400"/>
            <a:ext cx="1611692" cy="4604400"/>
          </a:xfrm>
          <a:solidFill>
            <a:schemeClr val="accent1"/>
          </a:solidFill>
          <a:ln>
            <a:solidFill>
              <a:schemeClr val="accent1"/>
            </a:solidFill>
          </a:ln>
        </p:spPr>
        <p:txBody>
          <a:bodyPr lIns="54000" tIns="54000" rIns="54000" bIns="54000" anchor="t" anchorCtr="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8"/>
          <p:cNvSpPr>
            <a:spLocks noGrp="1"/>
          </p:cNvSpPr>
          <p:nvPr>
            <p:ph type="body" sz="quarter" idx="11"/>
          </p:nvPr>
        </p:nvSpPr>
        <p:spPr>
          <a:xfrm>
            <a:off x="2262554" y="1422400"/>
            <a:ext cx="6430108" cy="4604400"/>
          </a:xfrm>
          <a:ln>
            <a:solidFill>
              <a:schemeClr val="accent1"/>
            </a:solidFill>
          </a:ln>
        </p:spPr>
        <p:txBody>
          <a:bodyPr lIns="54000" tIns="54000" rIns="54000" bIns="54000" anchor="t" anchorCtr="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Title 2"/>
          <p:cNvSpPr>
            <a:spLocks noGrp="1"/>
          </p:cNvSpPr>
          <p:nvPr>
            <p:ph type="title"/>
          </p:nvPr>
        </p:nvSpPr>
        <p:spPr/>
        <p:txBody>
          <a:bodyPr/>
          <a:lstStyle/>
          <a:p>
            <a:r>
              <a:rPr lang="en-US" dirty="0"/>
              <a:t>Click to edit Master title style</a:t>
            </a:r>
            <a:endParaRPr lang="en-GB" dirty="0"/>
          </a:p>
        </p:txBody>
      </p:sp>
      <p:sp>
        <p:nvSpPr>
          <p:cNvPr id="6" name="Text Placeholder 4"/>
          <p:cNvSpPr>
            <a:spLocks noGrp="1"/>
          </p:cNvSpPr>
          <p:nvPr>
            <p:ph type="body" sz="quarter" idx="12" hasCustomPrompt="1"/>
          </p:nvPr>
        </p:nvSpPr>
        <p:spPr>
          <a:xfrm>
            <a:off x="451340" y="203863"/>
            <a:ext cx="7930569" cy="169200"/>
          </a:xfrm>
        </p:spPr>
        <p:txBody>
          <a:bodyPr anchor="b"/>
          <a:lstStyle>
            <a:lvl1pPr>
              <a:spcAft>
                <a:spcPts val="0"/>
              </a:spcAft>
              <a:defRPr sz="1023" baseline="0"/>
            </a:lvl1pPr>
          </a:lstStyle>
          <a:p>
            <a:pPr lvl="0"/>
            <a:r>
              <a:rPr lang="en-US" dirty="0"/>
              <a:t>Walsall Together Board Awareness Session</a:t>
            </a:r>
          </a:p>
        </p:txBody>
      </p:sp>
    </p:spTree>
    <p:extLst>
      <p:ext uri="{BB962C8B-B14F-4D97-AF65-F5344CB8AC3E}">
        <p14:creationId xmlns:p14="http://schemas.microsoft.com/office/powerpoint/2010/main" val="3739596853"/>
      </p:ext>
    </p:extLst>
  </p:cSld>
  <p:clrMapOvr>
    <a:masterClrMapping/>
  </p:clrMapOvr>
  <p:extLst>
    <p:ext uri="{DCECCB84-F9BA-43D5-87BE-67443E8EF086}">
      <p15:sldGuideLst xmlns:p15="http://schemas.microsoft.com/office/powerpoint/2012/main">
        <p15:guide id="1" pos="1673">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F429F51F-2000-424E-A5B5-771FBAB2E1D6}" type="datetimeFigureOut">
              <a:rPr lang="en-US" smtClean="0"/>
              <a:t>9/14/2021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CC4EAF0-DE4D-5842-B798-AB462927C748}" type="slidenum">
              <a:rPr lang="en-US" smtClean="0"/>
              <a:t>‹#›</a:t>
            </a:fld>
            <a:endParaRPr lang="en-US"/>
          </a:p>
        </p:txBody>
      </p:sp>
    </p:spTree>
    <p:extLst>
      <p:ext uri="{BB962C8B-B14F-4D97-AF65-F5344CB8AC3E}">
        <p14:creationId xmlns:p14="http://schemas.microsoft.com/office/powerpoint/2010/main" val="139018101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1_KEY MESSAGE TWO COLUMN TEXT">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451338" y="1422400"/>
            <a:ext cx="1613389" cy="4604400"/>
          </a:xfrm>
          <a:solidFill>
            <a:schemeClr val="accent1"/>
          </a:solidFill>
          <a:ln>
            <a:solidFill>
              <a:schemeClr val="accent1"/>
            </a:solidFill>
          </a:ln>
        </p:spPr>
        <p:txBody>
          <a:bodyPr lIns="54000" tIns="54000" rIns="54000" bIns="54000" anchor="t" anchorCtr="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8"/>
          <p:cNvSpPr>
            <a:spLocks noGrp="1"/>
          </p:cNvSpPr>
          <p:nvPr>
            <p:ph type="body" sz="quarter" idx="11"/>
          </p:nvPr>
        </p:nvSpPr>
        <p:spPr>
          <a:xfrm>
            <a:off x="2258158" y="1422400"/>
            <a:ext cx="3140308" cy="4604400"/>
          </a:xfrm>
          <a:ln>
            <a:solidFill>
              <a:schemeClr val="accent1"/>
            </a:solidFill>
          </a:ln>
        </p:spPr>
        <p:txBody>
          <a:bodyPr lIns="54000" tIns="54000" rIns="54000" bIns="54000" anchor="t" anchorCtr="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Text Placeholder 8"/>
          <p:cNvSpPr>
            <a:spLocks noGrp="1"/>
          </p:cNvSpPr>
          <p:nvPr>
            <p:ph type="body" sz="quarter" idx="12"/>
          </p:nvPr>
        </p:nvSpPr>
        <p:spPr>
          <a:xfrm>
            <a:off x="5553221" y="1422400"/>
            <a:ext cx="3140308" cy="4604400"/>
          </a:xfrm>
          <a:ln>
            <a:solidFill>
              <a:schemeClr val="accent1"/>
            </a:solidFill>
          </a:ln>
        </p:spPr>
        <p:txBody>
          <a:bodyPr lIns="54000" tIns="54000" rIns="54000" bIns="54000" anchor="t" anchorCtr="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Title 2"/>
          <p:cNvSpPr>
            <a:spLocks noGrp="1"/>
          </p:cNvSpPr>
          <p:nvPr>
            <p:ph type="title"/>
          </p:nvPr>
        </p:nvSpPr>
        <p:spPr/>
        <p:txBody>
          <a:bodyPr/>
          <a:lstStyle/>
          <a:p>
            <a:r>
              <a:rPr lang="en-US"/>
              <a:t>Click to edit Master title style</a:t>
            </a:r>
            <a:endParaRPr lang="en-GB"/>
          </a:p>
        </p:txBody>
      </p:sp>
      <p:sp>
        <p:nvSpPr>
          <p:cNvPr id="7" name="Text Placeholder 4"/>
          <p:cNvSpPr>
            <a:spLocks noGrp="1"/>
          </p:cNvSpPr>
          <p:nvPr>
            <p:ph type="body" sz="quarter" idx="13" hasCustomPrompt="1"/>
          </p:nvPr>
        </p:nvSpPr>
        <p:spPr>
          <a:xfrm>
            <a:off x="451340" y="203863"/>
            <a:ext cx="7930569" cy="169200"/>
          </a:xfrm>
        </p:spPr>
        <p:txBody>
          <a:bodyPr anchor="b"/>
          <a:lstStyle>
            <a:lvl1pPr>
              <a:spcAft>
                <a:spcPts val="0"/>
              </a:spcAft>
              <a:defRPr sz="1023"/>
            </a:lvl1pPr>
          </a:lstStyle>
          <a:p>
            <a:pPr lvl="0"/>
            <a:r>
              <a:rPr lang="en-US" dirty="0"/>
              <a:t>Super title here</a:t>
            </a:r>
          </a:p>
        </p:txBody>
      </p:sp>
    </p:spTree>
    <p:extLst>
      <p:ext uri="{BB962C8B-B14F-4D97-AF65-F5344CB8AC3E}">
        <p14:creationId xmlns:p14="http://schemas.microsoft.com/office/powerpoint/2010/main" val="1006661550"/>
      </p:ext>
    </p:extLst>
  </p:cSld>
  <p:clrMapOvr>
    <a:masterClrMapping/>
  </p:clrMapOvr>
  <p:extLst>
    <p:ext uri="{DCECCB84-F9BA-43D5-87BE-67443E8EF086}">
      <p15:sldGuideLst xmlns:p15="http://schemas.microsoft.com/office/powerpoint/2012/main">
        <p15:guide id="1" pos="1526">
          <p15:clr>
            <a:srgbClr val="FBAE40"/>
          </p15:clr>
        </p15:guide>
        <p15:guide id="2" pos="1669">
          <p15:clr>
            <a:srgbClr val="FBAE40"/>
          </p15:clr>
        </p15:guide>
      </p15:sldGuideLst>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1_KEY MESSAGE Graphs">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451338" y="1422400"/>
            <a:ext cx="1613389" cy="4604400"/>
          </a:xfrm>
          <a:solidFill>
            <a:schemeClr val="accent1"/>
          </a:solidFill>
          <a:ln>
            <a:solidFill>
              <a:schemeClr val="accent1"/>
            </a:solidFill>
          </a:ln>
        </p:spPr>
        <p:txBody>
          <a:bodyPr lIns="54000" tIns="54000" rIns="54000" bIns="54000" anchor="t" anchorCtr="0"/>
          <a:lstStyle>
            <a:lvl1pPr>
              <a:buClr>
                <a:schemeClr val="bg1"/>
              </a:buClr>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Text Placeholder 8"/>
          <p:cNvSpPr>
            <a:spLocks noGrp="1"/>
          </p:cNvSpPr>
          <p:nvPr>
            <p:ph type="body" sz="quarter" idx="12"/>
          </p:nvPr>
        </p:nvSpPr>
        <p:spPr>
          <a:xfrm>
            <a:off x="5553221" y="1422400"/>
            <a:ext cx="3140308" cy="4604400"/>
          </a:xfrm>
          <a:ln>
            <a:solidFill>
              <a:schemeClr val="accent1"/>
            </a:solidFill>
          </a:ln>
        </p:spPr>
        <p:txBody>
          <a:bodyPr lIns="54000" tIns="54000" rIns="54000" bIns="54000" anchor="t" anchorCtr="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Title 2"/>
          <p:cNvSpPr>
            <a:spLocks noGrp="1"/>
          </p:cNvSpPr>
          <p:nvPr>
            <p:ph type="title"/>
          </p:nvPr>
        </p:nvSpPr>
        <p:spPr/>
        <p:txBody>
          <a:bodyPr/>
          <a:lstStyle/>
          <a:p>
            <a:r>
              <a:rPr lang="en-US"/>
              <a:t>Click to edit Master title style</a:t>
            </a:r>
            <a:endParaRPr lang="en-GB"/>
          </a:p>
        </p:txBody>
      </p:sp>
      <p:sp>
        <p:nvSpPr>
          <p:cNvPr id="7" name="Text Placeholder 4"/>
          <p:cNvSpPr>
            <a:spLocks noGrp="1"/>
          </p:cNvSpPr>
          <p:nvPr>
            <p:ph type="body" sz="quarter" idx="13" hasCustomPrompt="1"/>
          </p:nvPr>
        </p:nvSpPr>
        <p:spPr>
          <a:xfrm>
            <a:off x="451340" y="203863"/>
            <a:ext cx="7930569" cy="169200"/>
          </a:xfrm>
        </p:spPr>
        <p:txBody>
          <a:bodyPr anchor="b"/>
          <a:lstStyle>
            <a:lvl1pPr>
              <a:spcAft>
                <a:spcPts val="0"/>
              </a:spcAft>
              <a:defRPr sz="1023"/>
            </a:lvl1pPr>
          </a:lstStyle>
          <a:p>
            <a:pPr lvl="0"/>
            <a:r>
              <a:rPr lang="en-US" dirty="0"/>
              <a:t>Super title here</a:t>
            </a:r>
          </a:p>
        </p:txBody>
      </p:sp>
    </p:spTree>
    <p:extLst>
      <p:ext uri="{BB962C8B-B14F-4D97-AF65-F5344CB8AC3E}">
        <p14:creationId xmlns:p14="http://schemas.microsoft.com/office/powerpoint/2010/main" val="2281902593"/>
      </p:ext>
    </p:extLst>
  </p:cSld>
  <p:clrMapOvr>
    <a:masterClrMapping/>
  </p:clrMapOvr>
  <p:extLst>
    <p:ext uri="{DCECCB84-F9BA-43D5-87BE-67443E8EF086}">
      <p15:sldGuideLst xmlns:p15="http://schemas.microsoft.com/office/powerpoint/2012/main">
        <p15:guide id="1" pos="1526">
          <p15:clr>
            <a:srgbClr val="FBAE40"/>
          </p15:clr>
        </p15:guide>
        <p15:guide id="2" pos="1669">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Text Placeholder 4"/>
          <p:cNvSpPr>
            <a:spLocks noGrp="1"/>
          </p:cNvSpPr>
          <p:nvPr>
            <p:ph type="body" sz="quarter" idx="11" hasCustomPrompt="1"/>
          </p:nvPr>
        </p:nvSpPr>
        <p:spPr>
          <a:xfrm>
            <a:off x="451340" y="203863"/>
            <a:ext cx="7930569" cy="169200"/>
          </a:xfrm>
        </p:spPr>
        <p:txBody>
          <a:bodyPr anchor="b"/>
          <a:lstStyle>
            <a:lvl1pPr>
              <a:spcAft>
                <a:spcPts val="0"/>
              </a:spcAft>
              <a:defRPr sz="1023"/>
            </a:lvl1pPr>
          </a:lstStyle>
          <a:p>
            <a:pPr lvl="0"/>
            <a:r>
              <a:rPr lang="en-US" dirty="0"/>
              <a:t>Super title here</a:t>
            </a:r>
          </a:p>
        </p:txBody>
      </p:sp>
    </p:spTree>
    <p:extLst>
      <p:ext uri="{BB962C8B-B14F-4D97-AF65-F5344CB8AC3E}">
        <p14:creationId xmlns:p14="http://schemas.microsoft.com/office/powerpoint/2010/main" val="3497861865"/>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ONE COLUMN TEXT">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451339" y="1422400"/>
            <a:ext cx="8241323" cy="4604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11" hasCustomPrompt="1"/>
          </p:nvPr>
        </p:nvSpPr>
        <p:spPr>
          <a:xfrm>
            <a:off x="451340" y="203863"/>
            <a:ext cx="7930569" cy="169200"/>
          </a:xfrm>
        </p:spPr>
        <p:txBody>
          <a:bodyPr anchor="b"/>
          <a:lstStyle>
            <a:lvl1pPr>
              <a:spcAft>
                <a:spcPts val="0"/>
              </a:spcAft>
              <a:defRPr sz="1023"/>
            </a:lvl1pPr>
          </a:lstStyle>
          <a:p>
            <a:pPr lvl="0"/>
            <a:r>
              <a:rPr lang="en-US" dirty="0"/>
              <a:t>Super title here</a:t>
            </a:r>
          </a:p>
        </p:txBody>
      </p:sp>
      <p:sp>
        <p:nvSpPr>
          <p:cNvPr id="6" name="Title 5"/>
          <p:cNvSpPr>
            <a:spLocks noGrp="1"/>
          </p:cNvSpPr>
          <p:nvPr>
            <p:ph type="title"/>
          </p:nvPr>
        </p:nvSpPr>
        <p:spPr>
          <a:xfrm>
            <a:off x="451339" y="451575"/>
            <a:ext cx="8241323" cy="723600"/>
          </a:xfrm>
        </p:spPr>
        <p:txBody>
          <a:bodyPr/>
          <a:lstStyle/>
          <a:p>
            <a:r>
              <a:rPr lang="en-US" dirty="0"/>
              <a:t>Click to edit Master title style</a:t>
            </a:r>
            <a:endParaRPr lang="en-GB" dirty="0"/>
          </a:p>
        </p:txBody>
      </p:sp>
    </p:spTree>
    <p:extLst>
      <p:ext uri="{BB962C8B-B14F-4D97-AF65-F5344CB8AC3E}">
        <p14:creationId xmlns:p14="http://schemas.microsoft.com/office/powerpoint/2010/main" val="187360211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WO COLUMN TEXT">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451338" y="1422400"/>
            <a:ext cx="4036754" cy="4604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 Placeholder 8"/>
          <p:cNvSpPr>
            <a:spLocks noGrp="1"/>
          </p:cNvSpPr>
          <p:nvPr>
            <p:ph type="body" sz="quarter" idx="11"/>
          </p:nvPr>
        </p:nvSpPr>
        <p:spPr>
          <a:xfrm>
            <a:off x="4655908" y="1422400"/>
            <a:ext cx="3726000" cy="46044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3" name="Title 2"/>
          <p:cNvSpPr>
            <a:spLocks noGrp="1"/>
          </p:cNvSpPr>
          <p:nvPr>
            <p:ph type="title"/>
          </p:nvPr>
        </p:nvSpPr>
        <p:spPr>
          <a:xfrm>
            <a:off x="451340" y="451575"/>
            <a:ext cx="7930569" cy="723600"/>
          </a:xfrm>
        </p:spPr>
        <p:txBody>
          <a:bodyPr/>
          <a:lstStyle/>
          <a:p>
            <a:r>
              <a:rPr lang="en-US" dirty="0"/>
              <a:t>Click to edit Master title style</a:t>
            </a:r>
            <a:endParaRPr lang="en-GB" dirty="0"/>
          </a:p>
        </p:txBody>
      </p:sp>
      <p:sp>
        <p:nvSpPr>
          <p:cNvPr id="5" name="Text Placeholder 4"/>
          <p:cNvSpPr>
            <a:spLocks noGrp="1"/>
          </p:cNvSpPr>
          <p:nvPr>
            <p:ph type="body" sz="quarter" idx="12" hasCustomPrompt="1"/>
          </p:nvPr>
        </p:nvSpPr>
        <p:spPr>
          <a:xfrm>
            <a:off x="451340" y="203863"/>
            <a:ext cx="7930569" cy="169200"/>
          </a:xfrm>
        </p:spPr>
        <p:txBody>
          <a:bodyPr anchor="b"/>
          <a:lstStyle>
            <a:lvl1pPr>
              <a:spcAft>
                <a:spcPts val="0"/>
              </a:spcAft>
              <a:defRPr sz="1023"/>
            </a:lvl1pPr>
          </a:lstStyle>
          <a:p>
            <a:pPr lvl="0"/>
            <a:r>
              <a:rPr lang="en-US" dirty="0"/>
              <a:t>Super title here</a:t>
            </a:r>
          </a:p>
        </p:txBody>
      </p:sp>
    </p:spTree>
    <p:extLst>
      <p:ext uri="{BB962C8B-B14F-4D97-AF65-F5344CB8AC3E}">
        <p14:creationId xmlns:p14="http://schemas.microsoft.com/office/powerpoint/2010/main" val="120664051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TEXT WITH IMAGE OR CHART">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451338" y="1422400"/>
            <a:ext cx="4036754" cy="4604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Chart Placeholder 5"/>
          <p:cNvSpPr>
            <a:spLocks noGrp="1"/>
          </p:cNvSpPr>
          <p:nvPr>
            <p:ph type="chart" sz="quarter" idx="13"/>
          </p:nvPr>
        </p:nvSpPr>
        <p:spPr>
          <a:xfrm>
            <a:off x="4655908" y="1422400"/>
            <a:ext cx="4036754" cy="4604400"/>
          </a:xfrm>
        </p:spPr>
        <p:txBody>
          <a:bodyPr anchor="ctr"/>
          <a:lstStyle>
            <a:lvl1pPr algn="ctr">
              <a:defRPr/>
            </a:lvl1pPr>
          </a:lstStyle>
          <a:p>
            <a:r>
              <a:rPr lang="en-US"/>
              <a:t>Click icon to add chart</a:t>
            </a:r>
            <a:endParaRPr lang="en-GB" dirty="0"/>
          </a:p>
        </p:txBody>
      </p:sp>
      <p:sp>
        <p:nvSpPr>
          <p:cNvPr id="2" name="Title 1"/>
          <p:cNvSpPr>
            <a:spLocks noGrp="1"/>
          </p:cNvSpPr>
          <p:nvPr>
            <p:ph type="title"/>
          </p:nvPr>
        </p:nvSpPr>
        <p:spPr>
          <a:xfrm>
            <a:off x="451339" y="451575"/>
            <a:ext cx="8241323" cy="723600"/>
          </a:xfrm>
        </p:spPr>
        <p:txBody>
          <a:bodyPr/>
          <a:lstStyle/>
          <a:p>
            <a:r>
              <a:rPr lang="en-US" dirty="0"/>
              <a:t>Click to edit Master title style</a:t>
            </a:r>
            <a:endParaRPr lang="en-GB" dirty="0"/>
          </a:p>
        </p:txBody>
      </p:sp>
      <p:sp>
        <p:nvSpPr>
          <p:cNvPr id="5" name="Text Placeholder 4"/>
          <p:cNvSpPr>
            <a:spLocks noGrp="1"/>
          </p:cNvSpPr>
          <p:nvPr>
            <p:ph type="body" sz="quarter" idx="11" hasCustomPrompt="1"/>
          </p:nvPr>
        </p:nvSpPr>
        <p:spPr>
          <a:xfrm>
            <a:off x="451340" y="203863"/>
            <a:ext cx="7619815" cy="169200"/>
          </a:xfrm>
        </p:spPr>
        <p:txBody>
          <a:bodyPr anchor="b"/>
          <a:lstStyle>
            <a:lvl1pPr>
              <a:spcAft>
                <a:spcPts val="0"/>
              </a:spcAft>
              <a:defRPr sz="1023"/>
            </a:lvl1pPr>
          </a:lstStyle>
          <a:p>
            <a:pPr lvl="0"/>
            <a:r>
              <a:rPr lang="en-US" dirty="0"/>
              <a:t>Super title here</a:t>
            </a:r>
          </a:p>
        </p:txBody>
      </p:sp>
    </p:spTree>
    <p:extLst>
      <p:ext uri="{BB962C8B-B14F-4D97-AF65-F5344CB8AC3E}">
        <p14:creationId xmlns:p14="http://schemas.microsoft.com/office/powerpoint/2010/main" val="201691605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1 COLUMN CHART TEXT">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451339" y="3830800"/>
            <a:ext cx="8241323" cy="2196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Chart Placeholder 4"/>
          <p:cNvSpPr>
            <a:spLocks noGrp="1"/>
          </p:cNvSpPr>
          <p:nvPr>
            <p:ph type="chart" sz="quarter" idx="11"/>
          </p:nvPr>
        </p:nvSpPr>
        <p:spPr>
          <a:xfrm>
            <a:off x="451339" y="1422400"/>
            <a:ext cx="8241323" cy="2196000"/>
          </a:xfrm>
        </p:spPr>
        <p:txBody>
          <a:bodyPr anchor="ctr"/>
          <a:lstStyle>
            <a:lvl1pPr algn="ctr">
              <a:defRPr/>
            </a:lvl1pPr>
          </a:lstStyle>
          <a:p>
            <a:r>
              <a:rPr lang="en-US"/>
              <a:t>Click icon to add chart</a:t>
            </a:r>
            <a:endParaRPr lang="en-GB" dirty="0"/>
          </a:p>
        </p:txBody>
      </p:sp>
      <p:sp>
        <p:nvSpPr>
          <p:cNvPr id="3" name="Title 2"/>
          <p:cNvSpPr>
            <a:spLocks noGrp="1"/>
          </p:cNvSpPr>
          <p:nvPr>
            <p:ph type="title"/>
          </p:nvPr>
        </p:nvSpPr>
        <p:spPr>
          <a:xfrm>
            <a:off x="451339" y="451575"/>
            <a:ext cx="8241323" cy="723600"/>
          </a:xfrm>
        </p:spPr>
        <p:txBody>
          <a:bodyPr/>
          <a:lstStyle/>
          <a:p>
            <a:r>
              <a:rPr lang="en-US"/>
              <a:t>Click to edit Master title style</a:t>
            </a:r>
            <a:endParaRPr lang="en-GB" dirty="0"/>
          </a:p>
        </p:txBody>
      </p:sp>
      <p:sp>
        <p:nvSpPr>
          <p:cNvPr id="6" name="Text Placeholder 4"/>
          <p:cNvSpPr>
            <a:spLocks noGrp="1"/>
          </p:cNvSpPr>
          <p:nvPr>
            <p:ph type="body" sz="quarter" idx="12" hasCustomPrompt="1"/>
          </p:nvPr>
        </p:nvSpPr>
        <p:spPr>
          <a:xfrm>
            <a:off x="451340" y="203863"/>
            <a:ext cx="7930569" cy="169200"/>
          </a:xfrm>
        </p:spPr>
        <p:txBody>
          <a:bodyPr anchor="b"/>
          <a:lstStyle>
            <a:lvl1pPr>
              <a:spcAft>
                <a:spcPts val="0"/>
              </a:spcAft>
              <a:defRPr sz="1023"/>
            </a:lvl1pPr>
          </a:lstStyle>
          <a:p>
            <a:pPr lvl="0"/>
            <a:r>
              <a:rPr lang="en-US" dirty="0"/>
              <a:t>Super title here</a:t>
            </a:r>
          </a:p>
        </p:txBody>
      </p:sp>
    </p:spTree>
    <p:extLst>
      <p:ext uri="{BB962C8B-B14F-4D97-AF65-F5344CB8AC3E}">
        <p14:creationId xmlns:p14="http://schemas.microsoft.com/office/powerpoint/2010/main" val="2638337568"/>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3 COLUMN CHART TEXT">
    <p:spTree>
      <p:nvGrpSpPr>
        <p:cNvPr id="1" name=""/>
        <p:cNvGrpSpPr/>
        <p:nvPr/>
      </p:nvGrpSpPr>
      <p:grpSpPr>
        <a:xfrm>
          <a:off x="0" y="0"/>
          <a:ext cx="0" cy="0"/>
          <a:chOff x="0" y="0"/>
          <a:chExt cx="0" cy="0"/>
        </a:xfrm>
      </p:grpSpPr>
      <p:sp>
        <p:nvSpPr>
          <p:cNvPr id="5" name="Chart Placeholder 4"/>
          <p:cNvSpPr>
            <a:spLocks noGrp="1"/>
          </p:cNvSpPr>
          <p:nvPr>
            <p:ph type="chart" sz="quarter" idx="11"/>
          </p:nvPr>
        </p:nvSpPr>
        <p:spPr>
          <a:xfrm>
            <a:off x="3259385" y="1422400"/>
            <a:ext cx="2625231" cy="2196000"/>
          </a:xfrm>
        </p:spPr>
        <p:txBody>
          <a:bodyPr anchor="ctr"/>
          <a:lstStyle>
            <a:lvl1pPr algn="ctr">
              <a:defRPr/>
            </a:lvl1pPr>
          </a:lstStyle>
          <a:p>
            <a:r>
              <a:rPr lang="en-US"/>
              <a:t>Click icon to add chart</a:t>
            </a:r>
            <a:endParaRPr lang="en-GB" dirty="0"/>
          </a:p>
        </p:txBody>
      </p:sp>
      <p:sp>
        <p:nvSpPr>
          <p:cNvPr id="6" name="Chart Placeholder 4"/>
          <p:cNvSpPr>
            <a:spLocks noGrp="1"/>
          </p:cNvSpPr>
          <p:nvPr>
            <p:ph type="chart" sz="quarter" idx="12"/>
          </p:nvPr>
        </p:nvSpPr>
        <p:spPr>
          <a:xfrm>
            <a:off x="451338" y="1422400"/>
            <a:ext cx="2625231" cy="2196000"/>
          </a:xfrm>
        </p:spPr>
        <p:txBody>
          <a:bodyPr anchor="ctr"/>
          <a:lstStyle>
            <a:lvl1pPr algn="ctr">
              <a:defRPr/>
            </a:lvl1pPr>
          </a:lstStyle>
          <a:p>
            <a:r>
              <a:rPr lang="en-US"/>
              <a:t>Click icon to add chart</a:t>
            </a:r>
            <a:endParaRPr lang="en-GB" dirty="0"/>
          </a:p>
        </p:txBody>
      </p:sp>
      <p:sp>
        <p:nvSpPr>
          <p:cNvPr id="7" name="Text Placeholder 8"/>
          <p:cNvSpPr>
            <a:spLocks noGrp="1"/>
          </p:cNvSpPr>
          <p:nvPr>
            <p:ph type="body" sz="quarter" idx="10"/>
          </p:nvPr>
        </p:nvSpPr>
        <p:spPr>
          <a:xfrm>
            <a:off x="451337" y="3830800"/>
            <a:ext cx="2625231" cy="2196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Chart Placeholder 4"/>
          <p:cNvSpPr>
            <a:spLocks noGrp="1"/>
          </p:cNvSpPr>
          <p:nvPr>
            <p:ph type="chart" sz="quarter" idx="13"/>
          </p:nvPr>
        </p:nvSpPr>
        <p:spPr>
          <a:xfrm>
            <a:off x="6067432" y="1422400"/>
            <a:ext cx="2625231" cy="2196000"/>
          </a:xfrm>
        </p:spPr>
        <p:txBody>
          <a:bodyPr anchor="ctr"/>
          <a:lstStyle>
            <a:lvl1pPr algn="ctr">
              <a:defRPr/>
            </a:lvl1pPr>
          </a:lstStyle>
          <a:p>
            <a:r>
              <a:rPr lang="en-US" dirty="0"/>
              <a:t>Click icon to add chart</a:t>
            </a:r>
            <a:endParaRPr lang="en-GB" dirty="0"/>
          </a:p>
        </p:txBody>
      </p:sp>
      <p:sp>
        <p:nvSpPr>
          <p:cNvPr id="9" name="Text Placeholder 8"/>
          <p:cNvSpPr>
            <a:spLocks noGrp="1"/>
          </p:cNvSpPr>
          <p:nvPr>
            <p:ph type="body" sz="quarter" idx="14"/>
          </p:nvPr>
        </p:nvSpPr>
        <p:spPr>
          <a:xfrm>
            <a:off x="3259385" y="3830800"/>
            <a:ext cx="2625231" cy="2196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Text Placeholder 8"/>
          <p:cNvSpPr>
            <a:spLocks noGrp="1"/>
          </p:cNvSpPr>
          <p:nvPr>
            <p:ph type="body" sz="quarter" idx="15"/>
          </p:nvPr>
        </p:nvSpPr>
        <p:spPr>
          <a:xfrm>
            <a:off x="6067432" y="3830800"/>
            <a:ext cx="2625231" cy="2196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Title 2"/>
          <p:cNvSpPr>
            <a:spLocks noGrp="1"/>
          </p:cNvSpPr>
          <p:nvPr>
            <p:ph type="title"/>
          </p:nvPr>
        </p:nvSpPr>
        <p:spPr>
          <a:xfrm>
            <a:off x="451339" y="451575"/>
            <a:ext cx="8241323" cy="723600"/>
          </a:xfrm>
        </p:spPr>
        <p:txBody>
          <a:bodyPr/>
          <a:lstStyle/>
          <a:p>
            <a:r>
              <a:rPr lang="en-US" dirty="0"/>
              <a:t>Click to edit Master title style</a:t>
            </a:r>
            <a:endParaRPr lang="en-GB" dirty="0"/>
          </a:p>
        </p:txBody>
      </p:sp>
      <p:sp>
        <p:nvSpPr>
          <p:cNvPr id="11" name="Text Placeholder 4"/>
          <p:cNvSpPr>
            <a:spLocks noGrp="1"/>
          </p:cNvSpPr>
          <p:nvPr>
            <p:ph type="body" sz="quarter" idx="16" hasCustomPrompt="1"/>
          </p:nvPr>
        </p:nvSpPr>
        <p:spPr>
          <a:xfrm>
            <a:off x="451340" y="203863"/>
            <a:ext cx="7930569" cy="169200"/>
          </a:xfrm>
        </p:spPr>
        <p:txBody>
          <a:bodyPr anchor="b"/>
          <a:lstStyle>
            <a:lvl1pPr>
              <a:spcAft>
                <a:spcPts val="0"/>
              </a:spcAft>
              <a:defRPr sz="1023"/>
            </a:lvl1pPr>
          </a:lstStyle>
          <a:p>
            <a:pPr lvl="0"/>
            <a:r>
              <a:rPr lang="en-US" dirty="0"/>
              <a:t>Super title here</a:t>
            </a:r>
          </a:p>
        </p:txBody>
      </p:sp>
    </p:spTree>
    <p:extLst>
      <p:ext uri="{BB962C8B-B14F-4D97-AF65-F5344CB8AC3E}">
        <p14:creationId xmlns:p14="http://schemas.microsoft.com/office/powerpoint/2010/main" val="193190970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AND PICTURE">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451339" y="1422400"/>
            <a:ext cx="8241323" cy="4604400"/>
          </a:xfrm>
        </p:spPr>
        <p:txBody>
          <a:bodyPr anchor="ctr"/>
          <a:lstStyle>
            <a:lvl1pPr algn="ctr">
              <a:defRPr/>
            </a:lvl1pPr>
          </a:lstStyle>
          <a:p>
            <a:r>
              <a:rPr lang="en-US"/>
              <a:t>Click icon to add picture</a:t>
            </a:r>
            <a:endParaRPr lang="en-GB"/>
          </a:p>
        </p:txBody>
      </p:sp>
      <p:sp>
        <p:nvSpPr>
          <p:cNvPr id="3" name="Title 2"/>
          <p:cNvSpPr>
            <a:spLocks noGrp="1"/>
          </p:cNvSpPr>
          <p:nvPr>
            <p:ph type="title"/>
          </p:nvPr>
        </p:nvSpPr>
        <p:spPr>
          <a:xfrm>
            <a:off x="451339" y="451575"/>
            <a:ext cx="8241323" cy="723600"/>
          </a:xfrm>
        </p:spPr>
        <p:txBody>
          <a:bodyPr/>
          <a:lstStyle/>
          <a:p>
            <a:r>
              <a:rPr lang="en-US" dirty="0"/>
              <a:t>Click to edit Master title style</a:t>
            </a:r>
            <a:endParaRPr lang="en-GB" dirty="0"/>
          </a:p>
        </p:txBody>
      </p:sp>
      <p:sp>
        <p:nvSpPr>
          <p:cNvPr id="5" name="Text Placeholder 4"/>
          <p:cNvSpPr>
            <a:spLocks noGrp="1"/>
          </p:cNvSpPr>
          <p:nvPr>
            <p:ph type="body" sz="quarter" idx="11" hasCustomPrompt="1"/>
          </p:nvPr>
        </p:nvSpPr>
        <p:spPr>
          <a:xfrm>
            <a:off x="451340" y="203863"/>
            <a:ext cx="7930569" cy="169200"/>
          </a:xfrm>
        </p:spPr>
        <p:txBody>
          <a:bodyPr anchor="b"/>
          <a:lstStyle>
            <a:lvl1pPr>
              <a:spcAft>
                <a:spcPts val="0"/>
              </a:spcAft>
              <a:defRPr sz="1023"/>
            </a:lvl1pPr>
          </a:lstStyle>
          <a:p>
            <a:pPr lvl="0"/>
            <a:r>
              <a:rPr lang="en-US" dirty="0"/>
              <a:t>Super title here</a:t>
            </a:r>
          </a:p>
        </p:txBody>
      </p:sp>
    </p:spTree>
    <p:extLst>
      <p:ext uri="{BB962C8B-B14F-4D97-AF65-F5344CB8AC3E}">
        <p14:creationId xmlns:p14="http://schemas.microsoft.com/office/powerpoint/2010/main" val="1546842259"/>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FULL IMAGE">
    <p:spTree>
      <p:nvGrpSpPr>
        <p:cNvPr id="1" name=""/>
        <p:cNvGrpSpPr/>
        <p:nvPr/>
      </p:nvGrpSpPr>
      <p:grpSpPr>
        <a:xfrm>
          <a:off x="0" y="0"/>
          <a:ext cx="0" cy="0"/>
          <a:chOff x="0" y="0"/>
          <a:chExt cx="0" cy="0"/>
        </a:xfrm>
      </p:grpSpPr>
      <p:sp>
        <p:nvSpPr>
          <p:cNvPr id="4" name="Picture Placeholder 3"/>
          <p:cNvSpPr>
            <a:spLocks noGrp="1"/>
          </p:cNvSpPr>
          <p:nvPr>
            <p:ph type="pic" sz="quarter" idx="10"/>
          </p:nvPr>
        </p:nvSpPr>
        <p:spPr>
          <a:xfrm>
            <a:off x="0" y="0"/>
            <a:ext cx="9144000" cy="6026800"/>
          </a:xfrm>
        </p:spPr>
        <p:txBody>
          <a:bodyPr anchor="ctr"/>
          <a:lstStyle>
            <a:lvl1pPr algn="ctr">
              <a:defRPr/>
            </a:lvl1pPr>
          </a:lstStyle>
          <a:p>
            <a:r>
              <a:rPr lang="en-US"/>
              <a:t>Click icon to add picture</a:t>
            </a:r>
            <a:endParaRPr lang="en-GB"/>
          </a:p>
        </p:txBody>
      </p:sp>
    </p:spTree>
    <p:extLst>
      <p:ext uri="{BB962C8B-B14F-4D97-AF65-F5344CB8AC3E}">
        <p14:creationId xmlns:p14="http://schemas.microsoft.com/office/powerpoint/2010/main" val="28445911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429F51F-2000-424E-A5B5-771FBAB2E1D6}" type="datetimeFigureOut">
              <a:rPr lang="en-US" smtClean="0"/>
              <a:t>9/14/2021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CC4EAF0-DE4D-5842-B798-AB462927C748}" type="slidenum">
              <a:rPr lang="en-US" smtClean="0"/>
              <a:t>‹#›</a:t>
            </a:fld>
            <a:endParaRPr lang="en-US"/>
          </a:p>
        </p:txBody>
      </p:sp>
    </p:spTree>
    <p:extLst>
      <p:ext uri="{BB962C8B-B14F-4D97-AF65-F5344CB8AC3E}">
        <p14:creationId xmlns:p14="http://schemas.microsoft.com/office/powerpoint/2010/main" val="1598434804"/>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PROCESS FIVE COLUMN">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451338" y="2336184"/>
            <a:ext cx="1495385" cy="3690616"/>
          </a:xfrm>
        </p:spPr>
        <p:txBody>
          <a:bodyPr/>
          <a:lstStyle>
            <a:lvl1pPr>
              <a:defRPr sz="767"/>
            </a:lvl1pPr>
            <a:lvl2pPr>
              <a:defRPr sz="767"/>
            </a:lvl2pPr>
            <a:lvl3pPr>
              <a:defRPr sz="767"/>
            </a:lvl3pPr>
            <a:lvl4pPr>
              <a:defRPr sz="767"/>
            </a:lvl4pPr>
            <a:lvl5pPr>
              <a:defRPr sz="767"/>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 Placeholder 8"/>
          <p:cNvSpPr>
            <a:spLocks noGrp="1"/>
          </p:cNvSpPr>
          <p:nvPr>
            <p:ph type="body" sz="quarter" idx="11"/>
          </p:nvPr>
        </p:nvSpPr>
        <p:spPr>
          <a:xfrm>
            <a:off x="2137824" y="2336184"/>
            <a:ext cx="1495385" cy="3690616"/>
          </a:xfrm>
        </p:spPr>
        <p:txBody>
          <a:bodyPr/>
          <a:lstStyle>
            <a:lvl1pPr>
              <a:defRPr sz="767"/>
            </a:lvl1pPr>
            <a:lvl2pPr>
              <a:defRPr sz="767"/>
            </a:lvl2pPr>
            <a:lvl3pPr>
              <a:defRPr sz="767"/>
            </a:lvl3pPr>
            <a:lvl4pPr>
              <a:defRPr sz="767"/>
            </a:lvl4pPr>
            <a:lvl5pPr>
              <a:defRPr sz="7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8"/>
          <p:cNvSpPr>
            <a:spLocks noGrp="1"/>
          </p:cNvSpPr>
          <p:nvPr>
            <p:ph type="body" sz="quarter" idx="12"/>
          </p:nvPr>
        </p:nvSpPr>
        <p:spPr>
          <a:xfrm>
            <a:off x="3824308" y="2336184"/>
            <a:ext cx="1495385" cy="3690616"/>
          </a:xfrm>
        </p:spPr>
        <p:txBody>
          <a:bodyPr/>
          <a:lstStyle>
            <a:lvl1pPr>
              <a:defRPr sz="767"/>
            </a:lvl1pPr>
            <a:lvl2pPr>
              <a:defRPr sz="767"/>
            </a:lvl2pPr>
            <a:lvl3pPr>
              <a:defRPr sz="767"/>
            </a:lvl3pPr>
            <a:lvl4pPr>
              <a:defRPr sz="767"/>
            </a:lvl4pPr>
            <a:lvl5pPr>
              <a:defRPr sz="7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Text Placeholder 8"/>
          <p:cNvSpPr>
            <a:spLocks noGrp="1"/>
          </p:cNvSpPr>
          <p:nvPr>
            <p:ph type="body" sz="quarter" idx="13"/>
          </p:nvPr>
        </p:nvSpPr>
        <p:spPr>
          <a:xfrm>
            <a:off x="5510792" y="2336184"/>
            <a:ext cx="1495385" cy="3690616"/>
          </a:xfrm>
        </p:spPr>
        <p:txBody>
          <a:bodyPr/>
          <a:lstStyle>
            <a:lvl1pPr>
              <a:defRPr sz="767"/>
            </a:lvl1pPr>
            <a:lvl2pPr>
              <a:defRPr sz="767"/>
            </a:lvl2pPr>
            <a:lvl3pPr>
              <a:defRPr sz="767"/>
            </a:lvl3pPr>
            <a:lvl4pPr>
              <a:defRPr sz="767"/>
            </a:lvl4pPr>
            <a:lvl5pPr>
              <a:defRPr sz="7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3" name="Text Placeholder 12"/>
          <p:cNvSpPr>
            <a:spLocks noGrp="1"/>
          </p:cNvSpPr>
          <p:nvPr>
            <p:ph type="body" sz="quarter" idx="14" hasCustomPrompt="1"/>
          </p:nvPr>
        </p:nvSpPr>
        <p:spPr>
          <a:xfrm>
            <a:off x="451338" y="1426659"/>
            <a:ext cx="1495385" cy="604800"/>
          </a:xfrm>
          <a:prstGeom prst="homePlate">
            <a:avLst>
              <a:gd name="adj" fmla="val 31970"/>
            </a:avLst>
          </a:prstGeom>
          <a:solidFill>
            <a:schemeClr val="tx2"/>
          </a:solidFill>
        </p:spPr>
        <p:txBody>
          <a:bodyPr lIns="54000" tIns="54000" rIns="54000" bIns="54000" anchor="ctr"/>
          <a:lstStyle>
            <a:lvl1pPr algn="l">
              <a:defRPr sz="767">
                <a:solidFill>
                  <a:schemeClr val="bg1"/>
                </a:solidFill>
              </a:defRPr>
            </a:lvl1pPr>
            <a:lvl2pPr>
              <a:defRPr sz="1193">
                <a:solidFill>
                  <a:schemeClr val="bg1"/>
                </a:solidFill>
              </a:defRPr>
            </a:lvl2pPr>
            <a:lvl3pPr>
              <a:defRPr sz="1193">
                <a:solidFill>
                  <a:schemeClr val="bg1"/>
                </a:solidFill>
              </a:defRPr>
            </a:lvl3pPr>
            <a:lvl4pPr>
              <a:defRPr sz="1193">
                <a:solidFill>
                  <a:schemeClr val="bg1"/>
                </a:solidFill>
              </a:defRPr>
            </a:lvl4pPr>
            <a:lvl5pPr>
              <a:defRPr sz="1193">
                <a:solidFill>
                  <a:schemeClr val="bg1"/>
                </a:solidFill>
              </a:defRPr>
            </a:lvl5pPr>
          </a:lstStyle>
          <a:p>
            <a:pPr lvl="0"/>
            <a:r>
              <a:rPr lang="en-US" dirty="0"/>
              <a:t>Click to add text</a:t>
            </a:r>
            <a:endParaRPr lang="en-GB" dirty="0"/>
          </a:p>
        </p:txBody>
      </p:sp>
      <p:sp>
        <p:nvSpPr>
          <p:cNvPr id="15" name="Text Placeholder 12"/>
          <p:cNvSpPr>
            <a:spLocks noGrp="1"/>
          </p:cNvSpPr>
          <p:nvPr>
            <p:ph type="body" sz="quarter" idx="15" hasCustomPrompt="1"/>
          </p:nvPr>
        </p:nvSpPr>
        <p:spPr>
          <a:xfrm>
            <a:off x="2137824" y="1426659"/>
            <a:ext cx="1495385" cy="604800"/>
          </a:xfrm>
          <a:prstGeom prst="chevron">
            <a:avLst>
              <a:gd name="adj" fmla="val 31101"/>
            </a:avLst>
          </a:prstGeom>
          <a:solidFill>
            <a:schemeClr val="tx2"/>
          </a:solidFill>
        </p:spPr>
        <p:txBody>
          <a:bodyPr lIns="54000" tIns="54000" rIns="54000" bIns="54000" anchor="ctr"/>
          <a:lstStyle>
            <a:lvl1pPr algn="l">
              <a:defRPr sz="767">
                <a:solidFill>
                  <a:schemeClr val="bg1"/>
                </a:solidFill>
              </a:defRPr>
            </a:lvl1pPr>
            <a:lvl2pPr>
              <a:defRPr sz="1193">
                <a:solidFill>
                  <a:schemeClr val="bg1"/>
                </a:solidFill>
              </a:defRPr>
            </a:lvl2pPr>
            <a:lvl3pPr>
              <a:defRPr sz="1193">
                <a:solidFill>
                  <a:schemeClr val="bg1"/>
                </a:solidFill>
              </a:defRPr>
            </a:lvl3pPr>
            <a:lvl4pPr>
              <a:defRPr sz="1193">
                <a:solidFill>
                  <a:schemeClr val="bg1"/>
                </a:solidFill>
              </a:defRPr>
            </a:lvl4pPr>
            <a:lvl5pPr>
              <a:defRPr sz="1193">
                <a:solidFill>
                  <a:schemeClr val="bg1"/>
                </a:solidFill>
              </a:defRPr>
            </a:lvl5pPr>
          </a:lstStyle>
          <a:p>
            <a:pPr lvl="0"/>
            <a:r>
              <a:rPr lang="en-US" dirty="0"/>
              <a:t>Click to add text</a:t>
            </a:r>
            <a:endParaRPr lang="en-GB" dirty="0"/>
          </a:p>
        </p:txBody>
      </p:sp>
      <p:sp>
        <p:nvSpPr>
          <p:cNvPr id="16" name="Text Placeholder 12"/>
          <p:cNvSpPr>
            <a:spLocks noGrp="1"/>
          </p:cNvSpPr>
          <p:nvPr>
            <p:ph type="body" sz="quarter" idx="16" hasCustomPrompt="1"/>
          </p:nvPr>
        </p:nvSpPr>
        <p:spPr>
          <a:xfrm>
            <a:off x="3824308" y="1426659"/>
            <a:ext cx="1495385" cy="604800"/>
          </a:xfrm>
          <a:prstGeom prst="chevron">
            <a:avLst>
              <a:gd name="adj" fmla="val 31101"/>
            </a:avLst>
          </a:prstGeom>
          <a:solidFill>
            <a:schemeClr val="tx2"/>
          </a:solidFill>
        </p:spPr>
        <p:txBody>
          <a:bodyPr lIns="54000" tIns="54000" rIns="54000" bIns="54000" anchor="ctr"/>
          <a:lstStyle>
            <a:lvl1pPr algn="l">
              <a:defRPr sz="767">
                <a:solidFill>
                  <a:schemeClr val="bg1"/>
                </a:solidFill>
              </a:defRPr>
            </a:lvl1pPr>
            <a:lvl2pPr>
              <a:defRPr sz="1193">
                <a:solidFill>
                  <a:schemeClr val="bg1"/>
                </a:solidFill>
              </a:defRPr>
            </a:lvl2pPr>
            <a:lvl3pPr>
              <a:defRPr sz="1193">
                <a:solidFill>
                  <a:schemeClr val="bg1"/>
                </a:solidFill>
              </a:defRPr>
            </a:lvl3pPr>
            <a:lvl4pPr>
              <a:defRPr sz="1193">
                <a:solidFill>
                  <a:schemeClr val="bg1"/>
                </a:solidFill>
              </a:defRPr>
            </a:lvl4pPr>
            <a:lvl5pPr>
              <a:defRPr sz="1193">
                <a:solidFill>
                  <a:schemeClr val="bg1"/>
                </a:solidFill>
              </a:defRPr>
            </a:lvl5pPr>
          </a:lstStyle>
          <a:p>
            <a:pPr lvl="0"/>
            <a:r>
              <a:rPr lang="en-US" dirty="0"/>
              <a:t>Click to add text</a:t>
            </a:r>
            <a:endParaRPr lang="en-GB" dirty="0"/>
          </a:p>
        </p:txBody>
      </p:sp>
      <p:sp>
        <p:nvSpPr>
          <p:cNvPr id="17" name="Text Placeholder 12"/>
          <p:cNvSpPr>
            <a:spLocks noGrp="1"/>
          </p:cNvSpPr>
          <p:nvPr>
            <p:ph type="body" sz="quarter" idx="17" hasCustomPrompt="1"/>
          </p:nvPr>
        </p:nvSpPr>
        <p:spPr>
          <a:xfrm>
            <a:off x="5510792" y="1426659"/>
            <a:ext cx="1495385" cy="604800"/>
          </a:xfrm>
          <a:prstGeom prst="chevron">
            <a:avLst>
              <a:gd name="adj" fmla="val 31101"/>
            </a:avLst>
          </a:prstGeom>
          <a:solidFill>
            <a:schemeClr val="tx2"/>
          </a:solidFill>
        </p:spPr>
        <p:txBody>
          <a:bodyPr lIns="54000" tIns="54000" rIns="54000" bIns="54000" anchor="ctr"/>
          <a:lstStyle>
            <a:lvl1pPr algn="l">
              <a:defRPr sz="767">
                <a:solidFill>
                  <a:schemeClr val="bg1"/>
                </a:solidFill>
              </a:defRPr>
            </a:lvl1pPr>
            <a:lvl2pPr>
              <a:defRPr sz="1193">
                <a:solidFill>
                  <a:schemeClr val="bg1"/>
                </a:solidFill>
              </a:defRPr>
            </a:lvl2pPr>
            <a:lvl3pPr>
              <a:defRPr sz="1193">
                <a:solidFill>
                  <a:schemeClr val="bg1"/>
                </a:solidFill>
              </a:defRPr>
            </a:lvl3pPr>
            <a:lvl4pPr>
              <a:defRPr sz="1193">
                <a:solidFill>
                  <a:schemeClr val="bg1"/>
                </a:solidFill>
              </a:defRPr>
            </a:lvl4pPr>
            <a:lvl5pPr>
              <a:defRPr sz="1193">
                <a:solidFill>
                  <a:schemeClr val="bg1"/>
                </a:solidFill>
              </a:defRPr>
            </a:lvl5pPr>
          </a:lstStyle>
          <a:p>
            <a:pPr lvl="0"/>
            <a:r>
              <a:rPr lang="en-US" dirty="0"/>
              <a:t>Click to add text</a:t>
            </a:r>
            <a:endParaRPr lang="en-GB" dirty="0"/>
          </a:p>
        </p:txBody>
      </p:sp>
      <p:sp>
        <p:nvSpPr>
          <p:cNvPr id="11" name="Text Placeholder 12"/>
          <p:cNvSpPr>
            <a:spLocks noGrp="1"/>
          </p:cNvSpPr>
          <p:nvPr>
            <p:ph type="body" sz="quarter" idx="18" hasCustomPrompt="1"/>
          </p:nvPr>
        </p:nvSpPr>
        <p:spPr>
          <a:xfrm>
            <a:off x="7197278" y="1426659"/>
            <a:ext cx="1495385" cy="604800"/>
          </a:xfrm>
          <a:prstGeom prst="chevron">
            <a:avLst>
              <a:gd name="adj" fmla="val 31101"/>
            </a:avLst>
          </a:prstGeom>
          <a:solidFill>
            <a:schemeClr val="tx2"/>
          </a:solidFill>
        </p:spPr>
        <p:txBody>
          <a:bodyPr lIns="54000" tIns="54000" rIns="54000" bIns="54000" anchor="ctr"/>
          <a:lstStyle>
            <a:lvl1pPr algn="l">
              <a:defRPr sz="767">
                <a:solidFill>
                  <a:schemeClr val="bg1"/>
                </a:solidFill>
              </a:defRPr>
            </a:lvl1pPr>
            <a:lvl2pPr>
              <a:defRPr sz="1193">
                <a:solidFill>
                  <a:schemeClr val="bg1"/>
                </a:solidFill>
              </a:defRPr>
            </a:lvl2pPr>
            <a:lvl3pPr>
              <a:defRPr sz="1193">
                <a:solidFill>
                  <a:schemeClr val="bg1"/>
                </a:solidFill>
              </a:defRPr>
            </a:lvl3pPr>
            <a:lvl4pPr>
              <a:defRPr sz="1193">
                <a:solidFill>
                  <a:schemeClr val="bg1"/>
                </a:solidFill>
              </a:defRPr>
            </a:lvl4pPr>
            <a:lvl5pPr>
              <a:defRPr sz="1193">
                <a:solidFill>
                  <a:schemeClr val="bg1"/>
                </a:solidFill>
              </a:defRPr>
            </a:lvl5pPr>
          </a:lstStyle>
          <a:p>
            <a:pPr lvl="0"/>
            <a:r>
              <a:rPr lang="en-US" dirty="0"/>
              <a:t>Click to add text</a:t>
            </a:r>
            <a:endParaRPr lang="en-GB" dirty="0"/>
          </a:p>
        </p:txBody>
      </p:sp>
      <p:sp>
        <p:nvSpPr>
          <p:cNvPr id="12" name="Text Placeholder 8"/>
          <p:cNvSpPr>
            <a:spLocks noGrp="1"/>
          </p:cNvSpPr>
          <p:nvPr>
            <p:ph type="body" sz="quarter" idx="19"/>
          </p:nvPr>
        </p:nvSpPr>
        <p:spPr>
          <a:xfrm>
            <a:off x="7197278" y="2336184"/>
            <a:ext cx="1495385" cy="3690616"/>
          </a:xfrm>
        </p:spPr>
        <p:txBody>
          <a:bodyPr/>
          <a:lstStyle>
            <a:lvl1pPr>
              <a:defRPr sz="767"/>
            </a:lvl1pPr>
            <a:lvl2pPr>
              <a:defRPr sz="767"/>
            </a:lvl2pPr>
            <a:lvl3pPr>
              <a:defRPr sz="767"/>
            </a:lvl3pPr>
            <a:lvl4pPr>
              <a:defRPr sz="767"/>
            </a:lvl4pPr>
            <a:lvl5pPr>
              <a:defRPr sz="767"/>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3" name="Title 2"/>
          <p:cNvSpPr>
            <a:spLocks noGrp="1"/>
          </p:cNvSpPr>
          <p:nvPr>
            <p:ph type="title"/>
          </p:nvPr>
        </p:nvSpPr>
        <p:spPr>
          <a:xfrm>
            <a:off x="451339" y="451575"/>
            <a:ext cx="8241323" cy="723600"/>
          </a:xfrm>
        </p:spPr>
        <p:txBody>
          <a:bodyPr/>
          <a:lstStyle/>
          <a:p>
            <a:r>
              <a:rPr lang="en-US" dirty="0"/>
              <a:t>Click to edit Master title style</a:t>
            </a:r>
            <a:endParaRPr lang="en-GB" dirty="0"/>
          </a:p>
        </p:txBody>
      </p:sp>
      <p:sp>
        <p:nvSpPr>
          <p:cNvPr id="14" name="Text Placeholder 4"/>
          <p:cNvSpPr>
            <a:spLocks noGrp="1"/>
          </p:cNvSpPr>
          <p:nvPr>
            <p:ph type="body" sz="quarter" idx="20" hasCustomPrompt="1"/>
          </p:nvPr>
        </p:nvSpPr>
        <p:spPr>
          <a:xfrm>
            <a:off x="451340" y="203863"/>
            <a:ext cx="7930569" cy="169200"/>
          </a:xfrm>
        </p:spPr>
        <p:txBody>
          <a:bodyPr anchor="b"/>
          <a:lstStyle>
            <a:lvl1pPr>
              <a:spcAft>
                <a:spcPts val="0"/>
              </a:spcAft>
              <a:defRPr sz="1023"/>
            </a:lvl1pPr>
          </a:lstStyle>
          <a:p>
            <a:pPr lvl="0"/>
            <a:r>
              <a:rPr lang="en-US" dirty="0"/>
              <a:t>Super title here</a:t>
            </a:r>
          </a:p>
        </p:txBody>
      </p:sp>
    </p:spTree>
    <p:extLst>
      <p:ext uri="{BB962C8B-B14F-4D97-AF65-F5344CB8AC3E}">
        <p14:creationId xmlns:p14="http://schemas.microsoft.com/office/powerpoint/2010/main" val="27903314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PROCESS FOUR COLUMN">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451338" y="2336184"/>
            <a:ext cx="1927385" cy="3690616"/>
          </a:xfrm>
        </p:spPr>
        <p:txBody>
          <a:bodyPr/>
          <a:lstStyle>
            <a:lvl1pPr>
              <a:defRPr sz="767"/>
            </a:lvl1pPr>
            <a:lvl2pPr>
              <a:defRPr sz="767"/>
            </a:lvl2pPr>
            <a:lvl3pPr>
              <a:defRPr sz="767"/>
            </a:lvl3pPr>
            <a:lvl4pPr>
              <a:defRPr sz="767"/>
            </a:lvl4pPr>
            <a:lvl5pPr>
              <a:defRPr sz="767"/>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ext Placeholder 8"/>
          <p:cNvSpPr>
            <a:spLocks noGrp="1"/>
          </p:cNvSpPr>
          <p:nvPr>
            <p:ph type="body" sz="quarter" idx="11"/>
          </p:nvPr>
        </p:nvSpPr>
        <p:spPr>
          <a:xfrm>
            <a:off x="2555984" y="2336184"/>
            <a:ext cx="1927385" cy="3690616"/>
          </a:xfrm>
        </p:spPr>
        <p:txBody>
          <a:bodyPr/>
          <a:lstStyle>
            <a:lvl1pPr>
              <a:defRPr sz="767"/>
            </a:lvl1pPr>
            <a:lvl2pPr>
              <a:defRPr sz="767"/>
            </a:lvl2pPr>
            <a:lvl3pPr>
              <a:defRPr sz="767"/>
            </a:lvl3pPr>
            <a:lvl4pPr>
              <a:defRPr sz="767"/>
            </a:lvl4pPr>
            <a:lvl5pPr>
              <a:defRPr sz="7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Text Placeholder 8"/>
          <p:cNvSpPr>
            <a:spLocks noGrp="1"/>
          </p:cNvSpPr>
          <p:nvPr>
            <p:ph type="body" sz="quarter" idx="12"/>
          </p:nvPr>
        </p:nvSpPr>
        <p:spPr>
          <a:xfrm>
            <a:off x="4660631" y="2336184"/>
            <a:ext cx="1927385" cy="3690616"/>
          </a:xfrm>
        </p:spPr>
        <p:txBody>
          <a:bodyPr/>
          <a:lstStyle>
            <a:lvl1pPr>
              <a:defRPr sz="767"/>
            </a:lvl1pPr>
            <a:lvl2pPr>
              <a:defRPr sz="767"/>
            </a:lvl2pPr>
            <a:lvl3pPr>
              <a:defRPr sz="767"/>
            </a:lvl3pPr>
            <a:lvl4pPr>
              <a:defRPr sz="767"/>
            </a:lvl4pPr>
            <a:lvl5pPr>
              <a:defRPr sz="7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Text Placeholder 8"/>
          <p:cNvSpPr>
            <a:spLocks noGrp="1"/>
          </p:cNvSpPr>
          <p:nvPr>
            <p:ph type="body" sz="quarter" idx="13"/>
          </p:nvPr>
        </p:nvSpPr>
        <p:spPr>
          <a:xfrm>
            <a:off x="6765278" y="2336184"/>
            <a:ext cx="1927385" cy="3690616"/>
          </a:xfrm>
        </p:spPr>
        <p:txBody>
          <a:bodyPr/>
          <a:lstStyle>
            <a:lvl1pPr>
              <a:defRPr sz="767"/>
            </a:lvl1pPr>
            <a:lvl2pPr>
              <a:defRPr sz="767"/>
            </a:lvl2pPr>
            <a:lvl3pPr>
              <a:defRPr sz="767"/>
            </a:lvl3pPr>
            <a:lvl4pPr>
              <a:defRPr sz="767"/>
            </a:lvl4pPr>
            <a:lvl5pPr>
              <a:defRPr sz="767"/>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Text Placeholder 12"/>
          <p:cNvSpPr>
            <a:spLocks noGrp="1"/>
          </p:cNvSpPr>
          <p:nvPr>
            <p:ph type="body" sz="quarter" idx="14" hasCustomPrompt="1"/>
          </p:nvPr>
        </p:nvSpPr>
        <p:spPr>
          <a:xfrm>
            <a:off x="451338" y="1426659"/>
            <a:ext cx="1927385" cy="604800"/>
          </a:xfrm>
          <a:prstGeom prst="homePlate">
            <a:avLst>
              <a:gd name="adj" fmla="val 31970"/>
            </a:avLst>
          </a:prstGeom>
          <a:solidFill>
            <a:schemeClr val="tx2"/>
          </a:solidFill>
        </p:spPr>
        <p:txBody>
          <a:bodyPr lIns="54000" tIns="54000" rIns="54000" bIns="54000" anchor="ctr"/>
          <a:lstStyle>
            <a:lvl1pPr algn="l">
              <a:defRPr sz="767">
                <a:solidFill>
                  <a:schemeClr val="bg1"/>
                </a:solidFill>
              </a:defRPr>
            </a:lvl1pPr>
            <a:lvl2pPr>
              <a:defRPr sz="1193">
                <a:solidFill>
                  <a:schemeClr val="bg1"/>
                </a:solidFill>
              </a:defRPr>
            </a:lvl2pPr>
            <a:lvl3pPr>
              <a:defRPr sz="1193">
                <a:solidFill>
                  <a:schemeClr val="bg1"/>
                </a:solidFill>
              </a:defRPr>
            </a:lvl3pPr>
            <a:lvl4pPr>
              <a:defRPr sz="1193">
                <a:solidFill>
                  <a:schemeClr val="bg1"/>
                </a:solidFill>
              </a:defRPr>
            </a:lvl4pPr>
            <a:lvl5pPr>
              <a:defRPr sz="1193">
                <a:solidFill>
                  <a:schemeClr val="bg1"/>
                </a:solidFill>
              </a:defRPr>
            </a:lvl5pPr>
          </a:lstStyle>
          <a:p>
            <a:pPr lvl="0"/>
            <a:r>
              <a:rPr lang="en-US" dirty="0"/>
              <a:t>Click to add text</a:t>
            </a:r>
            <a:endParaRPr lang="en-GB" dirty="0"/>
          </a:p>
        </p:txBody>
      </p:sp>
      <p:sp>
        <p:nvSpPr>
          <p:cNvPr id="15" name="Text Placeholder 12"/>
          <p:cNvSpPr>
            <a:spLocks noGrp="1"/>
          </p:cNvSpPr>
          <p:nvPr>
            <p:ph type="body" sz="quarter" idx="15" hasCustomPrompt="1"/>
          </p:nvPr>
        </p:nvSpPr>
        <p:spPr>
          <a:xfrm>
            <a:off x="2555984" y="1426659"/>
            <a:ext cx="1927385" cy="604800"/>
          </a:xfrm>
          <a:prstGeom prst="chevron">
            <a:avLst>
              <a:gd name="adj" fmla="val 31101"/>
            </a:avLst>
          </a:prstGeom>
          <a:solidFill>
            <a:schemeClr val="tx2"/>
          </a:solidFill>
        </p:spPr>
        <p:txBody>
          <a:bodyPr lIns="54000" tIns="54000" rIns="54000" bIns="54000" anchor="ctr"/>
          <a:lstStyle>
            <a:lvl1pPr algn="l">
              <a:defRPr sz="767">
                <a:solidFill>
                  <a:schemeClr val="bg1"/>
                </a:solidFill>
              </a:defRPr>
            </a:lvl1pPr>
            <a:lvl2pPr>
              <a:defRPr sz="1193">
                <a:solidFill>
                  <a:schemeClr val="bg1"/>
                </a:solidFill>
              </a:defRPr>
            </a:lvl2pPr>
            <a:lvl3pPr>
              <a:defRPr sz="1193">
                <a:solidFill>
                  <a:schemeClr val="bg1"/>
                </a:solidFill>
              </a:defRPr>
            </a:lvl3pPr>
            <a:lvl4pPr>
              <a:defRPr sz="1193">
                <a:solidFill>
                  <a:schemeClr val="bg1"/>
                </a:solidFill>
              </a:defRPr>
            </a:lvl4pPr>
            <a:lvl5pPr>
              <a:defRPr sz="1193">
                <a:solidFill>
                  <a:schemeClr val="bg1"/>
                </a:solidFill>
              </a:defRPr>
            </a:lvl5pPr>
          </a:lstStyle>
          <a:p>
            <a:pPr lvl="0"/>
            <a:r>
              <a:rPr lang="en-US" dirty="0"/>
              <a:t>Click to add text</a:t>
            </a:r>
            <a:endParaRPr lang="en-GB" dirty="0"/>
          </a:p>
        </p:txBody>
      </p:sp>
      <p:sp>
        <p:nvSpPr>
          <p:cNvPr id="16" name="Text Placeholder 12"/>
          <p:cNvSpPr>
            <a:spLocks noGrp="1"/>
          </p:cNvSpPr>
          <p:nvPr>
            <p:ph type="body" sz="quarter" idx="16" hasCustomPrompt="1"/>
          </p:nvPr>
        </p:nvSpPr>
        <p:spPr>
          <a:xfrm>
            <a:off x="4660631" y="1426659"/>
            <a:ext cx="1927385" cy="604800"/>
          </a:xfrm>
          <a:prstGeom prst="chevron">
            <a:avLst>
              <a:gd name="adj" fmla="val 31101"/>
            </a:avLst>
          </a:prstGeom>
          <a:solidFill>
            <a:schemeClr val="tx2"/>
          </a:solidFill>
        </p:spPr>
        <p:txBody>
          <a:bodyPr lIns="54000" tIns="54000" rIns="54000" bIns="54000" anchor="ctr"/>
          <a:lstStyle>
            <a:lvl1pPr algn="l">
              <a:defRPr sz="767">
                <a:solidFill>
                  <a:schemeClr val="bg1"/>
                </a:solidFill>
              </a:defRPr>
            </a:lvl1pPr>
            <a:lvl2pPr>
              <a:defRPr sz="1193">
                <a:solidFill>
                  <a:schemeClr val="bg1"/>
                </a:solidFill>
              </a:defRPr>
            </a:lvl2pPr>
            <a:lvl3pPr>
              <a:defRPr sz="1193">
                <a:solidFill>
                  <a:schemeClr val="bg1"/>
                </a:solidFill>
              </a:defRPr>
            </a:lvl3pPr>
            <a:lvl4pPr>
              <a:defRPr sz="1193">
                <a:solidFill>
                  <a:schemeClr val="bg1"/>
                </a:solidFill>
              </a:defRPr>
            </a:lvl4pPr>
            <a:lvl5pPr>
              <a:defRPr sz="1193">
                <a:solidFill>
                  <a:schemeClr val="bg1"/>
                </a:solidFill>
              </a:defRPr>
            </a:lvl5pPr>
          </a:lstStyle>
          <a:p>
            <a:pPr lvl="0"/>
            <a:r>
              <a:rPr lang="en-US" dirty="0"/>
              <a:t>Click to add text</a:t>
            </a:r>
            <a:endParaRPr lang="en-GB" dirty="0"/>
          </a:p>
        </p:txBody>
      </p:sp>
      <p:sp>
        <p:nvSpPr>
          <p:cNvPr id="17" name="Text Placeholder 12"/>
          <p:cNvSpPr>
            <a:spLocks noGrp="1"/>
          </p:cNvSpPr>
          <p:nvPr>
            <p:ph type="body" sz="quarter" idx="17" hasCustomPrompt="1"/>
          </p:nvPr>
        </p:nvSpPr>
        <p:spPr>
          <a:xfrm>
            <a:off x="6765278" y="1426659"/>
            <a:ext cx="1927385" cy="604800"/>
          </a:xfrm>
          <a:prstGeom prst="chevron">
            <a:avLst>
              <a:gd name="adj" fmla="val 31101"/>
            </a:avLst>
          </a:prstGeom>
          <a:solidFill>
            <a:schemeClr val="tx2"/>
          </a:solidFill>
        </p:spPr>
        <p:txBody>
          <a:bodyPr lIns="54000" tIns="54000" rIns="54000" bIns="54000" anchor="ctr"/>
          <a:lstStyle>
            <a:lvl1pPr algn="l">
              <a:defRPr sz="767">
                <a:solidFill>
                  <a:schemeClr val="bg1"/>
                </a:solidFill>
              </a:defRPr>
            </a:lvl1pPr>
            <a:lvl2pPr>
              <a:defRPr sz="1193">
                <a:solidFill>
                  <a:schemeClr val="bg1"/>
                </a:solidFill>
              </a:defRPr>
            </a:lvl2pPr>
            <a:lvl3pPr>
              <a:defRPr sz="1193">
                <a:solidFill>
                  <a:schemeClr val="bg1"/>
                </a:solidFill>
              </a:defRPr>
            </a:lvl3pPr>
            <a:lvl4pPr>
              <a:defRPr sz="1193">
                <a:solidFill>
                  <a:schemeClr val="bg1"/>
                </a:solidFill>
              </a:defRPr>
            </a:lvl4pPr>
            <a:lvl5pPr>
              <a:defRPr sz="1193">
                <a:solidFill>
                  <a:schemeClr val="bg1"/>
                </a:solidFill>
              </a:defRPr>
            </a:lvl5pPr>
          </a:lstStyle>
          <a:p>
            <a:pPr lvl="0"/>
            <a:r>
              <a:rPr lang="en-US" dirty="0"/>
              <a:t>Click to add text</a:t>
            </a:r>
            <a:endParaRPr lang="en-GB" dirty="0"/>
          </a:p>
        </p:txBody>
      </p:sp>
      <p:sp>
        <p:nvSpPr>
          <p:cNvPr id="3" name="Title 2"/>
          <p:cNvSpPr>
            <a:spLocks noGrp="1"/>
          </p:cNvSpPr>
          <p:nvPr>
            <p:ph type="title"/>
          </p:nvPr>
        </p:nvSpPr>
        <p:spPr>
          <a:xfrm>
            <a:off x="451339" y="451575"/>
            <a:ext cx="8241323" cy="723600"/>
          </a:xfrm>
        </p:spPr>
        <p:txBody>
          <a:bodyPr/>
          <a:lstStyle/>
          <a:p>
            <a:r>
              <a:rPr lang="en-US" dirty="0"/>
              <a:t>Click to edit Master title style</a:t>
            </a:r>
            <a:endParaRPr lang="en-GB" dirty="0"/>
          </a:p>
        </p:txBody>
      </p:sp>
      <p:sp>
        <p:nvSpPr>
          <p:cNvPr id="11" name="Text Placeholder 4"/>
          <p:cNvSpPr>
            <a:spLocks noGrp="1"/>
          </p:cNvSpPr>
          <p:nvPr>
            <p:ph type="body" sz="quarter" idx="18" hasCustomPrompt="1"/>
          </p:nvPr>
        </p:nvSpPr>
        <p:spPr>
          <a:xfrm>
            <a:off x="451340" y="203863"/>
            <a:ext cx="7930569" cy="169200"/>
          </a:xfrm>
        </p:spPr>
        <p:txBody>
          <a:bodyPr anchor="b"/>
          <a:lstStyle>
            <a:lvl1pPr>
              <a:spcAft>
                <a:spcPts val="0"/>
              </a:spcAft>
              <a:defRPr sz="1023"/>
            </a:lvl1pPr>
          </a:lstStyle>
          <a:p>
            <a:pPr lvl="0"/>
            <a:r>
              <a:rPr lang="en-US" dirty="0"/>
              <a:t>Super title here</a:t>
            </a:r>
          </a:p>
        </p:txBody>
      </p:sp>
    </p:spTree>
    <p:extLst>
      <p:ext uri="{BB962C8B-B14F-4D97-AF65-F5344CB8AC3E}">
        <p14:creationId xmlns:p14="http://schemas.microsoft.com/office/powerpoint/2010/main" val="311236058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QUAD WITH CENTER">
    <p:spTree>
      <p:nvGrpSpPr>
        <p:cNvPr id="1" name=""/>
        <p:cNvGrpSpPr/>
        <p:nvPr/>
      </p:nvGrpSpPr>
      <p:grpSpPr>
        <a:xfrm>
          <a:off x="0" y="0"/>
          <a:ext cx="0" cy="0"/>
          <a:chOff x="0" y="0"/>
          <a:chExt cx="0" cy="0"/>
        </a:xfrm>
      </p:grpSpPr>
      <p:sp>
        <p:nvSpPr>
          <p:cNvPr id="5" name="Text Placeholder 8"/>
          <p:cNvSpPr>
            <a:spLocks noGrp="1"/>
          </p:cNvSpPr>
          <p:nvPr>
            <p:ph type="body" sz="quarter" idx="12"/>
          </p:nvPr>
        </p:nvSpPr>
        <p:spPr>
          <a:xfrm>
            <a:off x="5504401" y="4532800"/>
            <a:ext cx="3188262" cy="1494000"/>
          </a:xfrm>
          <a:ln w="6350">
            <a:solidFill>
              <a:schemeClr val="tx2"/>
            </a:solidFill>
          </a:ln>
        </p:spPr>
        <p:txBody>
          <a:bodyPr lIns="54000" tIns="54000" rIns="54000" bIns="54000"/>
          <a:lstStyle>
            <a:lvl1pPr>
              <a:defRPr sz="767"/>
            </a:lvl1pPr>
            <a:lvl2pPr>
              <a:defRPr sz="767"/>
            </a:lvl2pPr>
            <a:lvl3pPr>
              <a:defRPr sz="767"/>
            </a:lvl3pPr>
            <a:lvl4pPr>
              <a:defRPr sz="767"/>
            </a:lvl4pPr>
            <a:lvl5pPr>
              <a:defRPr sz="7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Text Placeholder 8"/>
          <p:cNvSpPr>
            <a:spLocks noGrp="1"/>
          </p:cNvSpPr>
          <p:nvPr>
            <p:ph type="body" sz="quarter" idx="13"/>
          </p:nvPr>
        </p:nvSpPr>
        <p:spPr>
          <a:xfrm>
            <a:off x="5504401" y="1775459"/>
            <a:ext cx="3188262" cy="1494000"/>
          </a:xfrm>
          <a:ln w="6350">
            <a:solidFill>
              <a:schemeClr val="tx2"/>
            </a:solidFill>
          </a:ln>
        </p:spPr>
        <p:txBody>
          <a:bodyPr lIns="54000" tIns="54000" rIns="54000" bIns="54000"/>
          <a:lstStyle>
            <a:lvl1pPr>
              <a:defRPr sz="767"/>
            </a:lvl1pPr>
            <a:lvl2pPr>
              <a:defRPr sz="767"/>
            </a:lvl2pPr>
            <a:lvl3pPr>
              <a:defRPr sz="767"/>
            </a:lvl3pPr>
            <a:lvl4pPr>
              <a:defRPr sz="767"/>
            </a:lvl4pPr>
            <a:lvl5pPr>
              <a:defRPr sz="767"/>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3" name="Text Placeholder 12"/>
          <p:cNvSpPr>
            <a:spLocks noGrp="1"/>
          </p:cNvSpPr>
          <p:nvPr>
            <p:ph type="body" sz="quarter" idx="14" hasCustomPrompt="1"/>
          </p:nvPr>
        </p:nvSpPr>
        <p:spPr>
          <a:xfrm>
            <a:off x="4022032" y="3191932"/>
            <a:ext cx="1099938" cy="1191600"/>
          </a:xfrm>
          <a:prstGeom prst="ellipse">
            <a:avLst/>
          </a:prstGeom>
          <a:solidFill>
            <a:schemeClr val="accent1"/>
          </a:solidFill>
        </p:spPr>
        <p:txBody>
          <a:bodyPr lIns="54000" tIns="54000" rIns="54000" bIns="54000" anchor="ctr"/>
          <a:lstStyle>
            <a:lvl1pPr algn="ctr">
              <a:defRPr sz="767">
                <a:solidFill>
                  <a:schemeClr val="bg1"/>
                </a:solidFill>
              </a:defRPr>
            </a:lvl1pPr>
            <a:lvl2pPr>
              <a:defRPr sz="1193">
                <a:solidFill>
                  <a:schemeClr val="bg1"/>
                </a:solidFill>
              </a:defRPr>
            </a:lvl2pPr>
            <a:lvl3pPr>
              <a:defRPr sz="1193">
                <a:solidFill>
                  <a:schemeClr val="bg1"/>
                </a:solidFill>
              </a:defRPr>
            </a:lvl3pPr>
            <a:lvl4pPr>
              <a:defRPr sz="1193">
                <a:solidFill>
                  <a:schemeClr val="bg1"/>
                </a:solidFill>
              </a:defRPr>
            </a:lvl4pPr>
            <a:lvl5pPr>
              <a:defRPr sz="1193">
                <a:solidFill>
                  <a:schemeClr val="bg1"/>
                </a:solidFill>
              </a:defRPr>
            </a:lvl5pPr>
          </a:lstStyle>
          <a:p>
            <a:pPr lvl="0"/>
            <a:r>
              <a:rPr lang="en-US" dirty="0"/>
              <a:t>Click to add text</a:t>
            </a:r>
            <a:endParaRPr lang="en-GB" dirty="0"/>
          </a:p>
        </p:txBody>
      </p:sp>
      <p:sp>
        <p:nvSpPr>
          <p:cNvPr id="11" name="Text Placeholder 8"/>
          <p:cNvSpPr>
            <a:spLocks noGrp="1"/>
          </p:cNvSpPr>
          <p:nvPr>
            <p:ph type="body" sz="quarter" idx="15"/>
          </p:nvPr>
        </p:nvSpPr>
        <p:spPr>
          <a:xfrm>
            <a:off x="5504401" y="1428430"/>
            <a:ext cx="3188262" cy="360000"/>
          </a:xfrm>
          <a:solidFill>
            <a:schemeClr val="tx2"/>
          </a:solidFill>
          <a:ln w="6350">
            <a:solidFill>
              <a:schemeClr val="tx2"/>
            </a:solidFill>
          </a:ln>
        </p:spPr>
        <p:txBody>
          <a:bodyPr lIns="54000" tIns="54000" rIns="54000" bIns="54000" anchor="ctr"/>
          <a:lstStyle>
            <a:lvl1pPr>
              <a:defRPr sz="767">
                <a:solidFill>
                  <a:schemeClr val="bg1"/>
                </a:solidFill>
              </a:defRPr>
            </a:lvl1pPr>
            <a:lvl2pPr>
              <a:defRPr sz="1193"/>
            </a:lvl2pPr>
            <a:lvl3pPr>
              <a:defRPr sz="1193"/>
            </a:lvl3pPr>
            <a:lvl4pPr>
              <a:defRPr sz="1193"/>
            </a:lvl4pPr>
            <a:lvl5pPr>
              <a:defRPr sz="1193"/>
            </a:lvl5pPr>
          </a:lstStyle>
          <a:p>
            <a:pPr lvl="0"/>
            <a:r>
              <a:rPr lang="en-US"/>
              <a:t>Click to edit Master text styles</a:t>
            </a:r>
          </a:p>
        </p:txBody>
      </p:sp>
      <p:sp>
        <p:nvSpPr>
          <p:cNvPr id="12" name="Text Placeholder 8"/>
          <p:cNvSpPr>
            <a:spLocks noGrp="1"/>
          </p:cNvSpPr>
          <p:nvPr>
            <p:ph type="body" sz="quarter" idx="16"/>
          </p:nvPr>
        </p:nvSpPr>
        <p:spPr>
          <a:xfrm>
            <a:off x="5504401" y="4182242"/>
            <a:ext cx="3188262" cy="360000"/>
          </a:xfrm>
          <a:solidFill>
            <a:schemeClr val="tx2"/>
          </a:solidFill>
          <a:ln w="6350">
            <a:solidFill>
              <a:schemeClr val="tx2"/>
            </a:solidFill>
          </a:ln>
        </p:spPr>
        <p:txBody>
          <a:bodyPr lIns="54000" tIns="54000" rIns="54000" bIns="54000" anchor="ctr"/>
          <a:lstStyle>
            <a:lvl1pPr>
              <a:defRPr sz="767">
                <a:solidFill>
                  <a:schemeClr val="bg1"/>
                </a:solidFill>
              </a:defRPr>
            </a:lvl1pPr>
            <a:lvl2pPr>
              <a:defRPr sz="1193"/>
            </a:lvl2pPr>
            <a:lvl3pPr>
              <a:defRPr sz="1193"/>
            </a:lvl3pPr>
            <a:lvl4pPr>
              <a:defRPr sz="1193"/>
            </a:lvl4pPr>
            <a:lvl5pPr>
              <a:defRPr sz="1193"/>
            </a:lvl5pPr>
          </a:lstStyle>
          <a:p>
            <a:pPr lvl="0"/>
            <a:r>
              <a:rPr lang="en-US"/>
              <a:t>Click to edit Master text styles</a:t>
            </a:r>
          </a:p>
        </p:txBody>
      </p:sp>
      <p:sp>
        <p:nvSpPr>
          <p:cNvPr id="14" name="Text Placeholder 8"/>
          <p:cNvSpPr>
            <a:spLocks noGrp="1"/>
          </p:cNvSpPr>
          <p:nvPr>
            <p:ph type="body" sz="quarter" idx="17"/>
          </p:nvPr>
        </p:nvSpPr>
        <p:spPr>
          <a:xfrm>
            <a:off x="451338" y="4532800"/>
            <a:ext cx="3188262" cy="1494000"/>
          </a:xfrm>
          <a:ln w="6350">
            <a:solidFill>
              <a:schemeClr val="tx2"/>
            </a:solidFill>
          </a:ln>
        </p:spPr>
        <p:txBody>
          <a:bodyPr lIns="54000" tIns="54000" rIns="54000" bIns="54000"/>
          <a:lstStyle>
            <a:lvl1pPr>
              <a:defRPr sz="767"/>
            </a:lvl1pPr>
            <a:lvl2pPr>
              <a:defRPr sz="767"/>
            </a:lvl2pPr>
            <a:lvl3pPr>
              <a:defRPr sz="767"/>
            </a:lvl3pPr>
            <a:lvl4pPr>
              <a:defRPr sz="767"/>
            </a:lvl4pPr>
            <a:lvl5pPr>
              <a:defRPr sz="7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8" name="Text Placeholder 8"/>
          <p:cNvSpPr>
            <a:spLocks noGrp="1"/>
          </p:cNvSpPr>
          <p:nvPr>
            <p:ph type="body" sz="quarter" idx="18"/>
          </p:nvPr>
        </p:nvSpPr>
        <p:spPr>
          <a:xfrm>
            <a:off x="451338" y="4182242"/>
            <a:ext cx="3188262" cy="360000"/>
          </a:xfrm>
          <a:solidFill>
            <a:schemeClr val="tx2"/>
          </a:solidFill>
          <a:ln w="6350">
            <a:solidFill>
              <a:schemeClr val="tx2"/>
            </a:solidFill>
          </a:ln>
        </p:spPr>
        <p:txBody>
          <a:bodyPr lIns="54000" tIns="54000" rIns="54000" bIns="54000" anchor="ctr"/>
          <a:lstStyle>
            <a:lvl1pPr>
              <a:defRPr sz="767">
                <a:solidFill>
                  <a:schemeClr val="bg1"/>
                </a:solidFill>
              </a:defRPr>
            </a:lvl1pPr>
            <a:lvl2pPr>
              <a:defRPr sz="1193"/>
            </a:lvl2pPr>
            <a:lvl3pPr>
              <a:defRPr sz="1193"/>
            </a:lvl3pPr>
            <a:lvl4pPr>
              <a:defRPr sz="1193"/>
            </a:lvl4pPr>
            <a:lvl5pPr>
              <a:defRPr sz="1193"/>
            </a:lvl5pPr>
          </a:lstStyle>
          <a:p>
            <a:pPr lvl="0"/>
            <a:r>
              <a:rPr lang="en-US"/>
              <a:t>Click to edit Master text styles</a:t>
            </a:r>
          </a:p>
        </p:txBody>
      </p:sp>
      <p:sp>
        <p:nvSpPr>
          <p:cNvPr id="19" name="Text Placeholder 8"/>
          <p:cNvSpPr>
            <a:spLocks noGrp="1"/>
          </p:cNvSpPr>
          <p:nvPr>
            <p:ph type="body" sz="quarter" idx="19"/>
          </p:nvPr>
        </p:nvSpPr>
        <p:spPr>
          <a:xfrm>
            <a:off x="451338" y="1775459"/>
            <a:ext cx="3188262" cy="1494000"/>
          </a:xfrm>
          <a:ln w="6350">
            <a:solidFill>
              <a:schemeClr val="tx2"/>
            </a:solidFill>
          </a:ln>
        </p:spPr>
        <p:txBody>
          <a:bodyPr lIns="54000" tIns="54000" rIns="54000" bIns="54000"/>
          <a:lstStyle>
            <a:lvl1pPr>
              <a:defRPr sz="767"/>
            </a:lvl1pPr>
            <a:lvl2pPr>
              <a:defRPr sz="767"/>
            </a:lvl2pPr>
            <a:lvl3pPr>
              <a:defRPr sz="767"/>
            </a:lvl3pPr>
            <a:lvl4pPr>
              <a:defRPr sz="767"/>
            </a:lvl4pPr>
            <a:lvl5pPr>
              <a:defRPr sz="7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0" name="Text Placeholder 8"/>
          <p:cNvSpPr>
            <a:spLocks noGrp="1"/>
          </p:cNvSpPr>
          <p:nvPr>
            <p:ph type="body" sz="quarter" idx="20"/>
          </p:nvPr>
        </p:nvSpPr>
        <p:spPr>
          <a:xfrm>
            <a:off x="451338" y="1428430"/>
            <a:ext cx="3188262" cy="360000"/>
          </a:xfrm>
          <a:solidFill>
            <a:schemeClr val="tx2"/>
          </a:solidFill>
          <a:ln w="6350">
            <a:solidFill>
              <a:schemeClr val="tx2"/>
            </a:solidFill>
          </a:ln>
        </p:spPr>
        <p:txBody>
          <a:bodyPr lIns="54000" tIns="54000" rIns="54000" bIns="54000" anchor="ctr"/>
          <a:lstStyle>
            <a:lvl1pPr>
              <a:defRPr sz="767">
                <a:solidFill>
                  <a:schemeClr val="bg1"/>
                </a:solidFill>
              </a:defRPr>
            </a:lvl1pPr>
            <a:lvl2pPr>
              <a:defRPr sz="1193"/>
            </a:lvl2pPr>
            <a:lvl3pPr>
              <a:defRPr sz="1193"/>
            </a:lvl3pPr>
            <a:lvl4pPr>
              <a:defRPr sz="1193"/>
            </a:lvl4pPr>
            <a:lvl5pPr>
              <a:defRPr sz="1193"/>
            </a:lvl5pPr>
          </a:lstStyle>
          <a:p>
            <a:pPr lvl="0"/>
            <a:r>
              <a:rPr lang="en-US"/>
              <a:t>Click to edit Master text styles</a:t>
            </a:r>
          </a:p>
        </p:txBody>
      </p:sp>
      <p:sp>
        <p:nvSpPr>
          <p:cNvPr id="3" name="Right Arrow 2"/>
          <p:cNvSpPr/>
          <p:nvPr userDrawn="1"/>
        </p:nvSpPr>
        <p:spPr>
          <a:xfrm rot="2655894">
            <a:off x="3785399" y="2812312"/>
            <a:ext cx="381600" cy="378000"/>
          </a:xfrm>
          <a:prstGeom prst="rightArrow">
            <a:avLst>
              <a:gd name="adj1" fmla="val 65119"/>
              <a:gd name="adj2"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6012" tIns="46012" rIns="46012" bIns="46012" numCol="1" spcCol="0" rtlCol="0" fromWordArt="0" anchor="ctr" anchorCtr="0" forceAA="0" compatLnSpc="1">
            <a:prstTxWarp prst="textNoShape">
              <a:avLst/>
            </a:prstTxWarp>
            <a:noAutofit/>
          </a:bodyPr>
          <a:lstStyle/>
          <a:p>
            <a:pPr defTabSz="844083"/>
            <a:endParaRPr lang="en-GB" sz="767" dirty="0">
              <a:solidFill>
                <a:prstClr val="white"/>
              </a:solidFill>
            </a:endParaRPr>
          </a:p>
        </p:txBody>
      </p:sp>
      <p:sp>
        <p:nvSpPr>
          <p:cNvPr id="21" name="Right Arrow 20"/>
          <p:cNvSpPr/>
          <p:nvPr userDrawn="1"/>
        </p:nvSpPr>
        <p:spPr>
          <a:xfrm rot="18944106" flipH="1">
            <a:off x="4977002" y="2812312"/>
            <a:ext cx="381600" cy="378000"/>
          </a:xfrm>
          <a:prstGeom prst="rightArrow">
            <a:avLst>
              <a:gd name="adj1" fmla="val 65119"/>
              <a:gd name="adj2"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6012" tIns="46012" rIns="46012" bIns="46012" numCol="1" spcCol="0" rtlCol="0" fromWordArt="0" anchor="ctr" anchorCtr="0" forceAA="0" compatLnSpc="1">
            <a:prstTxWarp prst="textNoShape">
              <a:avLst/>
            </a:prstTxWarp>
            <a:noAutofit/>
          </a:bodyPr>
          <a:lstStyle/>
          <a:p>
            <a:pPr defTabSz="844083"/>
            <a:endParaRPr lang="en-GB" sz="767" dirty="0">
              <a:solidFill>
                <a:prstClr val="white"/>
              </a:solidFill>
            </a:endParaRPr>
          </a:p>
        </p:txBody>
      </p:sp>
      <p:sp>
        <p:nvSpPr>
          <p:cNvPr id="22" name="Right Arrow 21"/>
          <p:cNvSpPr/>
          <p:nvPr userDrawn="1"/>
        </p:nvSpPr>
        <p:spPr>
          <a:xfrm rot="18944106" flipV="1">
            <a:off x="3785399" y="4385153"/>
            <a:ext cx="381600" cy="378000"/>
          </a:xfrm>
          <a:prstGeom prst="rightArrow">
            <a:avLst>
              <a:gd name="adj1" fmla="val 65119"/>
              <a:gd name="adj2"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6012" tIns="46012" rIns="46012" bIns="46012" numCol="1" spcCol="0" rtlCol="0" fromWordArt="0" anchor="ctr" anchorCtr="0" forceAA="0" compatLnSpc="1">
            <a:prstTxWarp prst="textNoShape">
              <a:avLst/>
            </a:prstTxWarp>
            <a:noAutofit/>
          </a:bodyPr>
          <a:lstStyle/>
          <a:p>
            <a:pPr defTabSz="844083"/>
            <a:endParaRPr lang="en-GB" sz="767" dirty="0">
              <a:solidFill>
                <a:prstClr val="white"/>
              </a:solidFill>
            </a:endParaRPr>
          </a:p>
        </p:txBody>
      </p:sp>
      <p:sp>
        <p:nvSpPr>
          <p:cNvPr id="23" name="Right Arrow 22"/>
          <p:cNvSpPr/>
          <p:nvPr userDrawn="1"/>
        </p:nvSpPr>
        <p:spPr>
          <a:xfrm rot="2655894" flipH="1" flipV="1">
            <a:off x="4977002" y="4385153"/>
            <a:ext cx="381600" cy="378000"/>
          </a:xfrm>
          <a:prstGeom prst="rightArrow">
            <a:avLst>
              <a:gd name="adj1" fmla="val 65119"/>
              <a:gd name="adj2" fmla="val 50000"/>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46012" tIns="46012" rIns="46012" bIns="46012" numCol="1" spcCol="0" rtlCol="0" fromWordArt="0" anchor="ctr" anchorCtr="0" forceAA="0" compatLnSpc="1">
            <a:prstTxWarp prst="textNoShape">
              <a:avLst/>
            </a:prstTxWarp>
            <a:noAutofit/>
          </a:bodyPr>
          <a:lstStyle/>
          <a:p>
            <a:pPr defTabSz="844083"/>
            <a:endParaRPr lang="en-GB" sz="767" dirty="0">
              <a:solidFill>
                <a:prstClr val="white"/>
              </a:solidFill>
            </a:endParaRPr>
          </a:p>
        </p:txBody>
      </p:sp>
      <p:sp>
        <p:nvSpPr>
          <p:cNvPr id="4" name="Title 3"/>
          <p:cNvSpPr>
            <a:spLocks noGrp="1"/>
          </p:cNvSpPr>
          <p:nvPr>
            <p:ph type="title"/>
          </p:nvPr>
        </p:nvSpPr>
        <p:spPr/>
        <p:txBody>
          <a:bodyPr/>
          <a:lstStyle/>
          <a:p>
            <a:r>
              <a:rPr lang="en-US"/>
              <a:t>Click to edit Master title style</a:t>
            </a:r>
            <a:endParaRPr lang="en-GB" dirty="0"/>
          </a:p>
        </p:txBody>
      </p:sp>
      <p:sp>
        <p:nvSpPr>
          <p:cNvPr id="16" name="Text Placeholder 4"/>
          <p:cNvSpPr>
            <a:spLocks noGrp="1"/>
          </p:cNvSpPr>
          <p:nvPr>
            <p:ph type="body" sz="quarter" idx="11" hasCustomPrompt="1"/>
          </p:nvPr>
        </p:nvSpPr>
        <p:spPr>
          <a:xfrm>
            <a:off x="451340" y="203863"/>
            <a:ext cx="7619815" cy="169200"/>
          </a:xfrm>
        </p:spPr>
        <p:txBody>
          <a:bodyPr anchor="b"/>
          <a:lstStyle>
            <a:lvl1pPr>
              <a:spcAft>
                <a:spcPts val="0"/>
              </a:spcAft>
              <a:defRPr sz="1023"/>
            </a:lvl1pPr>
          </a:lstStyle>
          <a:p>
            <a:pPr lvl="0"/>
            <a:r>
              <a:rPr lang="en-US" dirty="0"/>
              <a:t>Super title here</a:t>
            </a:r>
          </a:p>
        </p:txBody>
      </p:sp>
    </p:spTree>
    <p:extLst>
      <p:ext uri="{BB962C8B-B14F-4D97-AF65-F5344CB8AC3E}">
        <p14:creationId xmlns:p14="http://schemas.microsoft.com/office/powerpoint/2010/main" val="1719215469"/>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2 COLUMN BLUE">
    <p:spTree>
      <p:nvGrpSpPr>
        <p:cNvPr id="1" name=""/>
        <p:cNvGrpSpPr/>
        <p:nvPr/>
      </p:nvGrpSpPr>
      <p:grpSpPr>
        <a:xfrm>
          <a:off x="0" y="0"/>
          <a:ext cx="0" cy="0"/>
          <a:chOff x="0" y="0"/>
          <a:chExt cx="0" cy="0"/>
        </a:xfrm>
      </p:grpSpPr>
      <p:sp>
        <p:nvSpPr>
          <p:cNvPr id="19" name="Text Placeholder 8"/>
          <p:cNvSpPr>
            <a:spLocks noGrp="1"/>
          </p:cNvSpPr>
          <p:nvPr>
            <p:ph type="body" sz="quarter" idx="19"/>
          </p:nvPr>
        </p:nvSpPr>
        <p:spPr>
          <a:xfrm>
            <a:off x="451338" y="1781377"/>
            <a:ext cx="4036754" cy="4245425"/>
          </a:xfrm>
          <a:ln w="6350">
            <a:noFill/>
          </a:ln>
        </p:spPr>
        <p:txBody>
          <a:bodyPr lIns="54000" tIns="54000" rIns="54000" bIns="54000"/>
          <a:lstStyle>
            <a:lvl1pPr>
              <a:defRPr sz="767"/>
            </a:lvl1pPr>
            <a:lvl2pPr>
              <a:defRPr sz="767"/>
            </a:lvl2pPr>
            <a:lvl3pPr>
              <a:defRPr sz="767"/>
            </a:lvl3pPr>
            <a:lvl4pPr>
              <a:defRPr sz="767"/>
            </a:lvl4pPr>
            <a:lvl5pPr>
              <a:defRPr sz="7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0" name="Text Placeholder 8"/>
          <p:cNvSpPr>
            <a:spLocks noGrp="1"/>
          </p:cNvSpPr>
          <p:nvPr>
            <p:ph type="body" sz="quarter" idx="20"/>
          </p:nvPr>
        </p:nvSpPr>
        <p:spPr>
          <a:xfrm>
            <a:off x="451338" y="1426659"/>
            <a:ext cx="4036754" cy="360000"/>
          </a:xfrm>
          <a:solidFill>
            <a:schemeClr val="tx2"/>
          </a:solidFill>
          <a:ln w="6350">
            <a:noFill/>
          </a:ln>
        </p:spPr>
        <p:txBody>
          <a:bodyPr lIns="54000" tIns="54000" rIns="54000" bIns="54000" anchor="ctr"/>
          <a:lstStyle>
            <a:lvl1pPr>
              <a:defRPr sz="767">
                <a:solidFill>
                  <a:schemeClr val="bg1"/>
                </a:solidFill>
              </a:defRPr>
            </a:lvl1pPr>
            <a:lvl2pPr>
              <a:defRPr sz="1193"/>
            </a:lvl2pPr>
            <a:lvl3pPr>
              <a:defRPr sz="1193"/>
            </a:lvl3pPr>
            <a:lvl4pPr>
              <a:defRPr sz="1193"/>
            </a:lvl4pPr>
            <a:lvl5pPr>
              <a:defRPr sz="1193"/>
            </a:lvl5pPr>
          </a:lstStyle>
          <a:p>
            <a:pPr lvl="0"/>
            <a:r>
              <a:rPr lang="en-US"/>
              <a:t>Click to edit Master text styles</a:t>
            </a:r>
          </a:p>
        </p:txBody>
      </p:sp>
      <p:sp>
        <p:nvSpPr>
          <p:cNvPr id="16" name="Text Placeholder 8"/>
          <p:cNvSpPr>
            <a:spLocks noGrp="1"/>
          </p:cNvSpPr>
          <p:nvPr>
            <p:ph type="body" sz="quarter" idx="21"/>
          </p:nvPr>
        </p:nvSpPr>
        <p:spPr>
          <a:xfrm>
            <a:off x="4655908" y="1781377"/>
            <a:ext cx="4036754" cy="4245425"/>
          </a:xfrm>
          <a:ln w="6350">
            <a:noFill/>
          </a:ln>
        </p:spPr>
        <p:txBody>
          <a:bodyPr lIns="54000" tIns="54000" rIns="54000" bIns="54000"/>
          <a:lstStyle>
            <a:lvl1pPr>
              <a:defRPr sz="767"/>
            </a:lvl1pPr>
            <a:lvl2pPr>
              <a:defRPr sz="767"/>
            </a:lvl2pPr>
            <a:lvl3pPr>
              <a:defRPr sz="767"/>
            </a:lvl3pPr>
            <a:lvl4pPr>
              <a:defRPr sz="767"/>
            </a:lvl4pPr>
            <a:lvl5pPr>
              <a:defRPr sz="7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7" name="Text Placeholder 8"/>
          <p:cNvSpPr>
            <a:spLocks noGrp="1"/>
          </p:cNvSpPr>
          <p:nvPr>
            <p:ph type="body" sz="quarter" idx="22"/>
          </p:nvPr>
        </p:nvSpPr>
        <p:spPr>
          <a:xfrm>
            <a:off x="4655908" y="1426659"/>
            <a:ext cx="4036754" cy="360000"/>
          </a:xfrm>
          <a:solidFill>
            <a:schemeClr val="tx2"/>
          </a:solidFill>
          <a:ln w="6350">
            <a:noFill/>
          </a:ln>
        </p:spPr>
        <p:txBody>
          <a:bodyPr lIns="54000" tIns="54000" rIns="54000" bIns="54000" anchor="ctr"/>
          <a:lstStyle>
            <a:lvl1pPr>
              <a:defRPr sz="767">
                <a:solidFill>
                  <a:schemeClr val="bg1"/>
                </a:solidFill>
              </a:defRPr>
            </a:lvl1pPr>
            <a:lvl2pPr>
              <a:defRPr sz="1193"/>
            </a:lvl2pPr>
            <a:lvl3pPr>
              <a:defRPr sz="1193"/>
            </a:lvl3pPr>
            <a:lvl4pPr>
              <a:defRPr sz="1193"/>
            </a:lvl4pPr>
            <a:lvl5pPr>
              <a:defRPr sz="1193"/>
            </a:lvl5pPr>
          </a:lstStyle>
          <a:p>
            <a:pPr lvl="0"/>
            <a:r>
              <a:rPr lang="en-US" dirty="0"/>
              <a:t>Click to edit Master text styles</a:t>
            </a:r>
          </a:p>
        </p:txBody>
      </p:sp>
      <p:sp>
        <p:nvSpPr>
          <p:cNvPr id="3" name="Title 2"/>
          <p:cNvSpPr>
            <a:spLocks noGrp="1"/>
          </p:cNvSpPr>
          <p:nvPr>
            <p:ph type="title"/>
          </p:nvPr>
        </p:nvSpPr>
        <p:spPr>
          <a:xfrm>
            <a:off x="451339" y="451575"/>
            <a:ext cx="8241323" cy="723600"/>
          </a:xfrm>
        </p:spPr>
        <p:txBody>
          <a:bodyPr/>
          <a:lstStyle/>
          <a:p>
            <a:r>
              <a:rPr lang="en-US" dirty="0"/>
              <a:t>Click to edit Master title style</a:t>
            </a:r>
            <a:endParaRPr lang="en-GB" dirty="0"/>
          </a:p>
        </p:txBody>
      </p:sp>
      <p:sp>
        <p:nvSpPr>
          <p:cNvPr id="7" name="Text Placeholder 4"/>
          <p:cNvSpPr>
            <a:spLocks noGrp="1"/>
          </p:cNvSpPr>
          <p:nvPr>
            <p:ph type="body" sz="quarter" idx="11" hasCustomPrompt="1"/>
          </p:nvPr>
        </p:nvSpPr>
        <p:spPr>
          <a:xfrm>
            <a:off x="451340" y="203863"/>
            <a:ext cx="7930569" cy="169200"/>
          </a:xfrm>
        </p:spPr>
        <p:txBody>
          <a:bodyPr anchor="b"/>
          <a:lstStyle>
            <a:lvl1pPr>
              <a:spcAft>
                <a:spcPts val="0"/>
              </a:spcAft>
              <a:defRPr sz="1023"/>
            </a:lvl1pPr>
          </a:lstStyle>
          <a:p>
            <a:pPr lvl="0"/>
            <a:r>
              <a:rPr lang="en-US" dirty="0"/>
              <a:t>Super title here</a:t>
            </a:r>
          </a:p>
        </p:txBody>
      </p:sp>
    </p:spTree>
    <p:extLst>
      <p:ext uri="{BB962C8B-B14F-4D97-AF65-F5344CB8AC3E}">
        <p14:creationId xmlns:p14="http://schemas.microsoft.com/office/powerpoint/2010/main" val="340254048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QUAD">
    <p:spTree>
      <p:nvGrpSpPr>
        <p:cNvPr id="1" name=""/>
        <p:cNvGrpSpPr/>
        <p:nvPr/>
      </p:nvGrpSpPr>
      <p:grpSpPr>
        <a:xfrm>
          <a:off x="0" y="0"/>
          <a:ext cx="0" cy="0"/>
          <a:chOff x="0" y="0"/>
          <a:chExt cx="0" cy="0"/>
        </a:xfrm>
      </p:grpSpPr>
      <p:sp>
        <p:nvSpPr>
          <p:cNvPr id="5" name="Text Placeholder 8"/>
          <p:cNvSpPr>
            <a:spLocks noGrp="1"/>
          </p:cNvSpPr>
          <p:nvPr>
            <p:ph type="body" sz="quarter" idx="12"/>
          </p:nvPr>
        </p:nvSpPr>
        <p:spPr>
          <a:xfrm>
            <a:off x="4665531" y="4241200"/>
            <a:ext cx="4027131" cy="1785600"/>
          </a:xfrm>
          <a:ln w="6350">
            <a:solidFill>
              <a:schemeClr val="tx2"/>
            </a:solidFill>
          </a:ln>
        </p:spPr>
        <p:txBody>
          <a:bodyPr lIns="54000" tIns="54000" rIns="54000" bIns="54000"/>
          <a:lstStyle>
            <a:lvl1pPr>
              <a:defRPr sz="767"/>
            </a:lvl1pPr>
            <a:lvl2pPr>
              <a:defRPr sz="767"/>
            </a:lvl2pPr>
            <a:lvl3pPr>
              <a:defRPr sz="767"/>
            </a:lvl3pPr>
            <a:lvl4pPr>
              <a:defRPr sz="767"/>
            </a:lvl4pPr>
            <a:lvl5pPr>
              <a:defRPr sz="7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Text Placeholder 8"/>
          <p:cNvSpPr>
            <a:spLocks noGrp="1"/>
          </p:cNvSpPr>
          <p:nvPr>
            <p:ph type="body" sz="quarter" idx="13"/>
          </p:nvPr>
        </p:nvSpPr>
        <p:spPr>
          <a:xfrm>
            <a:off x="4665531" y="1775459"/>
            <a:ext cx="4027131" cy="1785600"/>
          </a:xfrm>
          <a:ln w="6350">
            <a:solidFill>
              <a:schemeClr val="tx2"/>
            </a:solidFill>
          </a:ln>
        </p:spPr>
        <p:txBody>
          <a:bodyPr lIns="54000" tIns="54000" rIns="54000" bIns="54000"/>
          <a:lstStyle>
            <a:lvl1pPr>
              <a:defRPr sz="767"/>
            </a:lvl1pPr>
            <a:lvl2pPr>
              <a:defRPr sz="767"/>
            </a:lvl2pPr>
            <a:lvl3pPr>
              <a:defRPr sz="767"/>
            </a:lvl3pPr>
            <a:lvl4pPr>
              <a:defRPr sz="767"/>
            </a:lvl4pPr>
            <a:lvl5pPr>
              <a:defRPr sz="7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1" name="Text Placeholder 8"/>
          <p:cNvSpPr>
            <a:spLocks noGrp="1"/>
          </p:cNvSpPr>
          <p:nvPr>
            <p:ph type="body" sz="quarter" idx="15"/>
          </p:nvPr>
        </p:nvSpPr>
        <p:spPr>
          <a:xfrm>
            <a:off x="4665531" y="1428430"/>
            <a:ext cx="4027131" cy="360000"/>
          </a:xfrm>
          <a:solidFill>
            <a:schemeClr val="tx2"/>
          </a:solidFill>
          <a:ln w="6350">
            <a:solidFill>
              <a:schemeClr val="tx2"/>
            </a:solidFill>
          </a:ln>
        </p:spPr>
        <p:txBody>
          <a:bodyPr lIns="54000" tIns="54000" rIns="54000" bIns="54000" anchor="ctr"/>
          <a:lstStyle>
            <a:lvl1pPr>
              <a:defRPr sz="767">
                <a:solidFill>
                  <a:schemeClr val="bg1"/>
                </a:solidFill>
              </a:defRPr>
            </a:lvl1pPr>
            <a:lvl2pPr>
              <a:defRPr sz="1193"/>
            </a:lvl2pPr>
            <a:lvl3pPr>
              <a:defRPr sz="1193"/>
            </a:lvl3pPr>
            <a:lvl4pPr>
              <a:defRPr sz="1193"/>
            </a:lvl4pPr>
            <a:lvl5pPr>
              <a:defRPr sz="1193"/>
            </a:lvl5pPr>
          </a:lstStyle>
          <a:p>
            <a:pPr lvl="0"/>
            <a:r>
              <a:rPr lang="en-US" dirty="0"/>
              <a:t>Click to edit Master text styles</a:t>
            </a:r>
          </a:p>
        </p:txBody>
      </p:sp>
      <p:sp>
        <p:nvSpPr>
          <p:cNvPr id="12" name="Text Placeholder 8"/>
          <p:cNvSpPr>
            <a:spLocks noGrp="1"/>
          </p:cNvSpPr>
          <p:nvPr>
            <p:ph type="body" sz="quarter" idx="16"/>
          </p:nvPr>
        </p:nvSpPr>
        <p:spPr>
          <a:xfrm>
            <a:off x="4665531" y="3890142"/>
            <a:ext cx="4027131" cy="360000"/>
          </a:xfrm>
          <a:solidFill>
            <a:schemeClr val="tx2"/>
          </a:solidFill>
          <a:ln w="6350">
            <a:solidFill>
              <a:schemeClr val="tx2"/>
            </a:solidFill>
          </a:ln>
        </p:spPr>
        <p:txBody>
          <a:bodyPr lIns="54000" tIns="54000" rIns="54000" bIns="54000" anchor="ctr"/>
          <a:lstStyle>
            <a:lvl1pPr>
              <a:defRPr sz="767">
                <a:solidFill>
                  <a:schemeClr val="bg1"/>
                </a:solidFill>
              </a:defRPr>
            </a:lvl1pPr>
            <a:lvl2pPr>
              <a:defRPr sz="1193"/>
            </a:lvl2pPr>
            <a:lvl3pPr>
              <a:defRPr sz="1193"/>
            </a:lvl3pPr>
            <a:lvl4pPr>
              <a:defRPr sz="1193"/>
            </a:lvl4pPr>
            <a:lvl5pPr>
              <a:defRPr sz="1193"/>
            </a:lvl5pPr>
          </a:lstStyle>
          <a:p>
            <a:pPr lvl="0"/>
            <a:r>
              <a:rPr lang="en-US"/>
              <a:t>Click to edit Master text styles</a:t>
            </a:r>
          </a:p>
        </p:txBody>
      </p:sp>
      <p:sp>
        <p:nvSpPr>
          <p:cNvPr id="14" name="Text Placeholder 8"/>
          <p:cNvSpPr>
            <a:spLocks noGrp="1"/>
          </p:cNvSpPr>
          <p:nvPr>
            <p:ph type="body" sz="quarter" idx="17"/>
          </p:nvPr>
        </p:nvSpPr>
        <p:spPr>
          <a:xfrm>
            <a:off x="451338" y="4241200"/>
            <a:ext cx="4026231" cy="1785600"/>
          </a:xfrm>
          <a:ln w="6350">
            <a:solidFill>
              <a:schemeClr val="tx2"/>
            </a:solidFill>
          </a:ln>
        </p:spPr>
        <p:txBody>
          <a:bodyPr lIns="54000" tIns="54000" rIns="54000" bIns="54000"/>
          <a:lstStyle>
            <a:lvl1pPr>
              <a:defRPr sz="767"/>
            </a:lvl1pPr>
            <a:lvl2pPr>
              <a:defRPr sz="767"/>
            </a:lvl2pPr>
            <a:lvl3pPr>
              <a:defRPr sz="767"/>
            </a:lvl3pPr>
            <a:lvl4pPr>
              <a:defRPr sz="767"/>
            </a:lvl4pPr>
            <a:lvl5pPr>
              <a:defRPr sz="7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8" name="Text Placeholder 8"/>
          <p:cNvSpPr>
            <a:spLocks noGrp="1"/>
          </p:cNvSpPr>
          <p:nvPr>
            <p:ph type="body" sz="quarter" idx="18"/>
          </p:nvPr>
        </p:nvSpPr>
        <p:spPr>
          <a:xfrm>
            <a:off x="451338" y="3890142"/>
            <a:ext cx="4026231" cy="360000"/>
          </a:xfrm>
          <a:solidFill>
            <a:schemeClr val="tx2"/>
          </a:solidFill>
          <a:ln w="6350">
            <a:solidFill>
              <a:schemeClr val="tx2"/>
            </a:solidFill>
          </a:ln>
        </p:spPr>
        <p:txBody>
          <a:bodyPr lIns="54000" tIns="54000" rIns="54000" bIns="54000" anchor="ctr"/>
          <a:lstStyle>
            <a:lvl1pPr>
              <a:defRPr sz="767">
                <a:solidFill>
                  <a:schemeClr val="bg1"/>
                </a:solidFill>
              </a:defRPr>
            </a:lvl1pPr>
            <a:lvl2pPr>
              <a:defRPr sz="1193"/>
            </a:lvl2pPr>
            <a:lvl3pPr>
              <a:defRPr sz="1193"/>
            </a:lvl3pPr>
            <a:lvl4pPr>
              <a:defRPr sz="1193"/>
            </a:lvl4pPr>
            <a:lvl5pPr>
              <a:defRPr sz="1193"/>
            </a:lvl5pPr>
          </a:lstStyle>
          <a:p>
            <a:pPr lvl="0"/>
            <a:r>
              <a:rPr lang="en-US"/>
              <a:t>Click to edit Master text styles</a:t>
            </a:r>
          </a:p>
        </p:txBody>
      </p:sp>
      <p:sp>
        <p:nvSpPr>
          <p:cNvPr id="19" name="Text Placeholder 8"/>
          <p:cNvSpPr>
            <a:spLocks noGrp="1"/>
          </p:cNvSpPr>
          <p:nvPr>
            <p:ph type="body" sz="quarter" idx="19"/>
          </p:nvPr>
        </p:nvSpPr>
        <p:spPr>
          <a:xfrm>
            <a:off x="451338" y="1775459"/>
            <a:ext cx="4026231" cy="1785600"/>
          </a:xfrm>
          <a:ln w="6350">
            <a:solidFill>
              <a:schemeClr val="tx2"/>
            </a:solidFill>
          </a:ln>
        </p:spPr>
        <p:txBody>
          <a:bodyPr lIns="54000" tIns="54000" rIns="54000" bIns="54000"/>
          <a:lstStyle>
            <a:lvl1pPr>
              <a:defRPr sz="767"/>
            </a:lvl1pPr>
            <a:lvl2pPr>
              <a:defRPr sz="767"/>
            </a:lvl2pPr>
            <a:lvl3pPr>
              <a:defRPr sz="767"/>
            </a:lvl3pPr>
            <a:lvl4pPr>
              <a:defRPr sz="767"/>
            </a:lvl4pPr>
            <a:lvl5pPr>
              <a:defRPr sz="7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20" name="Text Placeholder 8"/>
          <p:cNvSpPr>
            <a:spLocks noGrp="1"/>
          </p:cNvSpPr>
          <p:nvPr>
            <p:ph type="body" sz="quarter" idx="20"/>
          </p:nvPr>
        </p:nvSpPr>
        <p:spPr>
          <a:xfrm>
            <a:off x="451338" y="1428430"/>
            <a:ext cx="4026231" cy="360000"/>
          </a:xfrm>
          <a:solidFill>
            <a:schemeClr val="tx2"/>
          </a:solidFill>
          <a:ln w="6350">
            <a:solidFill>
              <a:schemeClr val="tx2"/>
            </a:solidFill>
          </a:ln>
        </p:spPr>
        <p:txBody>
          <a:bodyPr lIns="54000" tIns="54000" rIns="54000" bIns="54000" anchor="ctr"/>
          <a:lstStyle>
            <a:lvl1pPr>
              <a:defRPr sz="767">
                <a:solidFill>
                  <a:schemeClr val="bg1"/>
                </a:solidFill>
              </a:defRPr>
            </a:lvl1pPr>
            <a:lvl2pPr>
              <a:defRPr sz="1193"/>
            </a:lvl2pPr>
            <a:lvl3pPr>
              <a:defRPr sz="1193"/>
            </a:lvl3pPr>
            <a:lvl4pPr>
              <a:defRPr sz="1193"/>
            </a:lvl4pPr>
            <a:lvl5pPr>
              <a:defRPr sz="1193"/>
            </a:lvl5pPr>
          </a:lstStyle>
          <a:p>
            <a:pPr lvl="0"/>
            <a:r>
              <a:rPr lang="en-US"/>
              <a:t>Click to edit Master text styles</a:t>
            </a:r>
          </a:p>
        </p:txBody>
      </p:sp>
      <p:sp>
        <p:nvSpPr>
          <p:cNvPr id="4" name="Title 3"/>
          <p:cNvSpPr>
            <a:spLocks noGrp="1"/>
          </p:cNvSpPr>
          <p:nvPr>
            <p:ph type="title"/>
          </p:nvPr>
        </p:nvSpPr>
        <p:spPr>
          <a:xfrm>
            <a:off x="451339" y="451575"/>
            <a:ext cx="8241323" cy="723600"/>
          </a:xfrm>
        </p:spPr>
        <p:txBody>
          <a:bodyPr/>
          <a:lstStyle/>
          <a:p>
            <a:r>
              <a:rPr lang="en-US" dirty="0"/>
              <a:t>Click to edit Master title style</a:t>
            </a:r>
            <a:endParaRPr lang="en-GB" dirty="0"/>
          </a:p>
        </p:txBody>
      </p:sp>
      <p:sp>
        <p:nvSpPr>
          <p:cNvPr id="13" name="Text Placeholder 4"/>
          <p:cNvSpPr>
            <a:spLocks noGrp="1"/>
          </p:cNvSpPr>
          <p:nvPr>
            <p:ph type="body" sz="quarter" idx="11" hasCustomPrompt="1"/>
          </p:nvPr>
        </p:nvSpPr>
        <p:spPr>
          <a:xfrm>
            <a:off x="451340" y="203863"/>
            <a:ext cx="7930569" cy="169200"/>
          </a:xfrm>
        </p:spPr>
        <p:txBody>
          <a:bodyPr anchor="b"/>
          <a:lstStyle>
            <a:lvl1pPr>
              <a:spcAft>
                <a:spcPts val="0"/>
              </a:spcAft>
              <a:defRPr sz="1023"/>
            </a:lvl1pPr>
          </a:lstStyle>
          <a:p>
            <a:pPr lvl="0"/>
            <a:r>
              <a:rPr lang="en-US" dirty="0"/>
              <a:t>Super title here</a:t>
            </a:r>
          </a:p>
        </p:txBody>
      </p:sp>
    </p:spTree>
    <p:extLst>
      <p:ext uri="{BB962C8B-B14F-4D97-AF65-F5344CB8AC3E}">
        <p14:creationId xmlns:p14="http://schemas.microsoft.com/office/powerpoint/2010/main" val="822313178"/>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QUAD - NO HEADING">
    <p:spTree>
      <p:nvGrpSpPr>
        <p:cNvPr id="1" name=""/>
        <p:cNvGrpSpPr/>
        <p:nvPr/>
      </p:nvGrpSpPr>
      <p:grpSpPr>
        <a:xfrm>
          <a:off x="0" y="0"/>
          <a:ext cx="0" cy="0"/>
          <a:chOff x="0" y="0"/>
          <a:chExt cx="0" cy="0"/>
        </a:xfrm>
      </p:grpSpPr>
      <p:sp>
        <p:nvSpPr>
          <p:cNvPr id="5" name="Text Placeholder 8"/>
          <p:cNvSpPr>
            <a:spLocks noGrp="1"/>
          </p:cNvSpPr>
          <p:nvPr>
            <p:ph type="body" sz="quarter" idx="12"/>
          </p:nvPr>
        </p:nvSpPr>
        <p:spPr>
          <a:xfrm>
            <a:off x="4675224" y="3829182"/>
            <a:ext cx="4017438" cy="2203200"/>
          </a:xfrm>
          <a:ln w="6350">
            <a:solidFill>
              <a:schemeClr val="tx2"/>
            </a:solidFill>
          </a:ln>
        </p:spPr>
        <p:txBody>
          <a:bodyPr lIns="54000" tIns="54000" rIns="54000" bIns="54000"/>
          <a:lstStyle>
            <a:lvl1pPr>
              <a:defRPr sz="767"/>
            </a:lvl1pPr>
            <a:lvl2pPr>
              <a:defRPr sz="767"/>
            </a:lvl2pPr>
            <a:lvl3pPr>
              <a:defRPr sz="767"/>
            </a:lvl3pPr>
            <a:lvl4pPr>
              <a:defRPr sz="767"/>
            </a:lvl4pPr>
            <a:lvl5pPr>
              <a:defRPr sz="7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6" name="Text Placeholder 8"/>
          <p:cNvSpPr>
            <a:spLocks noGrp="1"/>
          </p:cNvSpPr>
          <p:nvPr>
            <p:ph type="body" sz="quarter" idx="13"/>
          </p:nvPr>
        </p:nvSpPr>
        <p:spPr>
          <a:xfrm>
            <a:off x="4665531" y="1422403"/>
            <a:ext cx="4017438" cy="2204719"/>
          </a:xfrm>
          <a:ln w="6350">
            <a:solidFill>
              <a:schemeClr val="tx2"/>
            </a:solidFill>
          </a:ln>
        </p:spPr>
        <p:txBody>
          <a:bodyPr lIns="54000" tIns="54000" rIns="54000" bIns="54000"/>
          <a:lstStyle>
            <a:lvl1pPr>
              <a:defRPr sz="767"/>
            </a:lvl1pPr>
            <a:lvl2pPr>
              <a:defRPr sz="767"/>
            </a:lvl2pPr>
            <a:lvl3pPr>
              <a:defRPr sz="767"/>
            </a:lvl3pPr>
            <a:lvl4pPr>
              <a:defRPr sz="767"/>
            </a:lvl4pPr>
            <a:lvl5pPr>
              <a:defRPr sz="767"/>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4" name="Text Placeholder 8"/>
          <p:cNvSpPr>
            <a:spLocks noGrp="1"/>
          </p:cNvSpPr>
          <p:nvPr>
            <p:ph type="body" sz="quarter" idx="17"/>
          </p:nvPr>
        </p:nvSpPr>
        <p:spPr>
          <a:xfrm>
            <a:off x="461032" y="3829182"/>
            <a:ext cx="4026231" cy="2203200"/>
          </a:xfrm>
          <a:ln w="6350">
            <a:solidFill>
              <a:schemeClr val="tx2"/>
            </a:solidFill>
          </a:ln>
        </p:spPr>
        <p:txBody>
          <a:bodyPr lIns="54000" tIns="54000" rIns="54000" bIns="54000"/>
          <a:lstStyle>
            <a:lvl1pPr>
              <a:defRPr sz="767"/>
            </a:lvl1pPr>
            <a:lvl2pPr>
              <a:defRPr sz="767"/>
            </a:lvl2pPr>
            <a:lvl3pPr>
              <a:defRPr sz="767"/>
            </a:lvl3pPr>
            <a:lvl4pPr>
              <a:defRPr sz="767"/>
            </a:lvl4pPr>
            <a:lvl5pPr>
              <a:defRPr sz="767"/>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9" name="Text Placeholder 8"/>
          <p:cNvSpPr>
            <a:spLocks noGrp="1"/>
          </p:cNvSpPr>
          <p:nvPr>
            <p:ph type="body" sz="quarter" idx="19"/>
          </p:nvPr>
        </p:nvSpPr>
        <p:spPr>
          <a:xfrm>
            <a:off x="451338" y="1422403"/>
            <a:ext cx="4026231" cy="2204719"/>
          </a:xfrm>
          <a:ln w="6350">
            <a:solidFill>
              <a:schemeClr val="tx2"/>
            </a:solidFill>
          </a:ln>
        </p:spPr>
        <p:txBody>
          <a:bodyPr lIns="54000" tIns="54000" rIns="54000" bIns="54000"/>
          <a:lstStyle>
            <a:lvl1pPr>
              <a:defRPr sz="767"/>
            </a:lvl1pPr>
            <a:lvl2pPr>
              <a:defRPr sz="767"/>
            </a:lvl2pPr>
            <a:lvl3pPr>
              <a:defRPr sz="767"/>
            </a:lvl3pPr>
            <a:lvl4pPr>
              <a:defRPr sz="767"/>
            </a:lvl4pPr>
            <a:lvl5pPr>
              <a:defRPr sz="767"/>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Title 3"/>
          <p:cNvSpPr>
            <a:spLocks noGrp="1"/>
          </p:cNvSpPr>
          <p:nvPr>
            <p:ph type="title"/>
          </p:nvPr>
        </p:nvSpPr>
        <p:spPr>
          <a:xfrm>
            <a:off x="451339" y="451575"/>
            <a:ext cx="8241323" cy="723600"/>
          </a:xfrm>
        </p:spPr>
        <p:txBody>
          <a:bodyPr/>
          <a:lstStyle/>
          <a:p>
            <a:r>
              <a:rPr lang="en-US" dirty="0"/>
              <a:t>Click to edit Master title style</a:t>
            </a:r>
            <a:endParaRPr lang="en-GB" dirty="0"/>
          </a:p>
        </p:txBody>
      </p:sp>
      <p:sp>
        <p:nvSpPr>
          <p:cNvPr id="13" name="Text Placeholder 4"/>
          <p:cNvSpPr>
            <a:spLocks noGrp="1"/>
          </p:cNvSpPr>
          <p:nvPr>
            <p:ph type="body" sz="quarter" idx="11" hasCustomPrompt="1"/>
          </p:nvPr>
        </p:nvSpPr>
        <p:spPr>
          <a:xfrm>
            <a:off x="451340" y="203863"/>
            <a:ext cx="7930569" cy="169200"/>
          </a:xfrm>
        </p:spPr>
        <p:txBody>
          <a:bodyPr anchor="b"/>
          <a:lstStyle>
            <a:lvl1pPr>
              <a:spcAft>
                <a:spcPts val="0"/>
              </a:spcAft>
              <a:defRPr sz="1023"/>
            </a:lvl1pPr>
          </a:lstStyle>
          <a:p>
            <a:pPr lvl="0"/>
            <a:r>
              <a:rPr lang="en-US" dirty="0"/>
              <a:t>Super title here</a:t>
            </a:r>
          </a:p>
        </p:txBody>
      </p:sp>
    </p:spTree>
    <p:extLst>
      <p:ext uri="{BB962C8B-B14F-4D97-AF65-F5344CB8AC3E}">
        <p14:creationId xmlns:p14="http://schemas.microsoft.com/office/powerpoint/2010/main" val="2246013622"/>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DIVIDER 1">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044800" y="1346400"/>
            <a:ext cx="6192000" cy="3510000"/>
          </a:xfrm>
        </p:spPr>
        <p:txBody>
          <a:bodyPr anchor="t" anchorCtr="0"/>
          <a:lstStyle>
            <a:lvl1pPr algn="l">
              <a:defRPr sz="9373">
                <a:solidFill>
                  <a:schemeClr val="bg1"/>
                </a:solidFill>
              </a:defRPr>
            </a:lvl1pPr>
          </a:lstStyle>
          <a:p>
            <a:r>
              <a:rPr lang="en-GB" dirty="0"/>
              <a:t>Section divider one title style</a:t>
            </a:r>
            <a:endParaRPr lang="en-US" dirty="0"/>
          </a:p>
        </p:txBody>
      </p:sp>
      <p:sp>
        <p:nvSpPr>
          <p:cNvPr id="4" name="object 3"/>
          <p:cNvSpPr/>
          <p:nvPr userDrawn="1"/>
        </p:nvSpPr>
        <p:spPr>
          <a:xfrm>
            <a:off x="2" y="0"/>
            <a:ext cx="1587731" cy="6858000"/>
          </a:xfrm>
          <a:custGeom>
            <a:avLst/>
            <a:gdLst/>
            <a:ahLst/>
            <a:cxnLst/>
            <a:rect l="l" t="t" r="r" b="b"/>
            <a:pathLst>
              <a:path w="1742046" h="7772400">
                <a:moveTo>
                  <a:pt x="0" y="7772400"/>
                </a:moveTo>
                <a:lnTo>
                  <a:pt x="1742046" y="7772400"/>
                </a:lnTo>
                <a:lnTo>
                  <a:pt x="1742046" y="0"/>
                </a:lnTo>
                <a:lnTo>
                  <a:pt x="0" y="0"/>
                </a:lnTo>
                <a:lnTo>
                  <a:pt x="0" y="7772400"/>
                </a:lnTo>
                <a:close/>
              </a:path>
            </a:pathLst>
          </a:custGeom>
          <a:solidFill>
            <a:srgbClr val="00338D"/>
          </a:solidFill>
        </p:spPr>
        <p:txBody>
          <a:bodyPr wrap="square" lIns="0" tIns="0" rIns="0" bIns="0" rtlCol="0">
            <a:noAutofit/>
          </a:bodyPr>
          <a:lstStyle/>
          <a:p>
            <a:pPr defTabSz="844083"/>
            <a:endParaRPr sz="1534" dirty="0">
              <a:solidFill>
                <a:srgbClr val="000000"/>
              </a:solidFill>
            </a:endParaRPr>
          </a:p>
        </p:txBody>
      </p:sp>
      <p:sp>
        <p:nvSpPr>
          <p:cNvPr id="5" name="Freeform 19"/>
          <p:cNvSpPr>
            <a:spLocks noEditPoints="1"/>
          </p:cNvSpPr>
          <p:nvPr userDrawn="1"/>
        </p:nvSpPr>
        <p:spPr bwMode="auto">
          <a:xfrm>
            <a:off x="2064100" y="784800"/>
            <a:ext cx="717785"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77913" tIns="38957" rIns="77913" bIns="38957" numCol="1" anchor="t" anchorCtr="0" compatLnSpc="1">
            <a:prstTxWarp prst="textNoShape">
              <a:avLst/>
            </a:prstTxWarp>
          </a:bodyPr>
          <a:lstStyle/>
          <a:p>
            <a:pPr defTabSz="844083"/>
            <a:endParaRPr lang="en-GB" sz="1534" dirty="0">
              <a:solidFill>
                <a:srgbClr val="000000"/>
              </a:solidFill>
            </a:endParaRPr>
          </a:p>
        </p:txBody>
      </p:sp>
    </p:spTree>
    <p:extLst>
      <p:ext uri="{BB962C8B-B14F-4D97-AF65-F5344CB8AC3E}">
        <p14:creationId xmlns:p14="http://schemas.microsoft.com/office/powerpoint/2010/main" val="2406148965"/>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DIVIDER 2">
    <p:bg>
      <p:bgPr>
        <a:solidFill>
          <a:srgbClr val="6D2077"/>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044800" y="1346400"/>
            <a:ext cx="6192000" cy="3510000"/>
          </a:xfrm>
        </p:spPr>
        <p:txBody>
          <a:bodyPr anchor="t" anchorCtr="0"/>
          <a:lstStyle>
            <a:lvl1pPr algn="l">
              <a:defRPr sz="9373">
                <a:solidFill>
                  <a:schemeClr val="bg1"/>
                </a:solidFill>
              </a:defRPr>
            </a:lvl1pPr>
          </a:lstStyle>
          <a:p>
            <a:r>
              <a:rPr lang="en-GB" dirty="0"/>
              <a:t>Section divider two title style</a:t>
            </a:r>
            <a:endParaRPr lang="en-US" dirty="0"/>
          </a:p>
        </p:txBody>
      </p:sp>
      <p:sp>
        <p:nvSpPr>
          <p:cNvPr id="4" name="object 3"/>
          <p:cNvSpPr/>
          <p:nvPr userDrawn="1"/>
        </p:nvSpPr>
        <p:spPr>
          <a:xfrm>
            <a:off x="2" y="0"/>
            <a:ext cx="1587731" cy="6858000"/>
          </a:xfrm>
          <a:custGeom>
            <a:avLst/>
            <a:gdLst/>
            <a:ahLst/>
            <a:cxnLst/>
            <a:rect l="l" t="t" r="r" b="b"/>
            <a:pathLst>
              <a:path w="1742046" h="7772400">
                <a:moveTo>
                  <a:pt x="0" y="7772400"/>
                </a:moveTo>
                <a:lnTo>
                  <a:pt x="1742046" y="7772400"/>
                </a:lnTo>
                <a:lnTo>
                  <a:pt x="1742046" y="0"/>
                </a:lnTo>
                <a:lnTo>
                  <a:pt x="0" y="0"/>
                </a:lnTo>
                <a:lnTo>
                  <a:pt x="0" y="7772400"/>
                </a:lnTo>
                <a:close/>
              </a:path>
            </a:pathLst>
          </a:custGeom>
          <a:solidFill>
            <a:srgbClr val="00A3A1"/>
          </a:solidFill>
        </p:spPr>
        <p:txBody>
          <a:bodyPr wrap="square" lIns="0" tIns="0" rIns="0" bIns="0" rtlCol="0">
            <a:noAutofit/>
          </a:bodyPr>
          <a:lstStyle/>
          <a:p>
            <a:pPr defTabSz="844083"/>
            <a:endParaRPr sz="1534" dirty="0">
              <a:solidFill>
                <a:srgbClr val="000000"/>
              </a:solidFill>
            </a:endParaRPr>
          </a:p>
        </p:txBody>
      </p:sp>
      <p:sp>
        <p:nvSpPr>
          <p:cNvPr id="5" name="Freeform 19"/>
          <p:cNvSpPr>
            <a:spLocks noEditPoints="1"/>
          </p:cNvSpPr>
          <p:nvPr userDrawn="1"/>
        </p:nvSpPr>
        <p:spPr bwMode="auto">
          <a:xfrm>
            <a:off x="2064100" y="784800"/>
            <a:ext cx="717785"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77913" tIns="38957" rIns="77913" bIns="38957" numCol="1" anchor="t" anchorCtr="0" compatLnSpc="1">
            <a:prstTxWarp prst="textNoShape">
              <a:avLst/>
            </a:prstTxWarp>
          </a:bodyPr>
          <a:lstStyle/>
          <a:p>
            <a:pPr defTabSz="844083"/>
            <a:endParaRPr lang="en-GB" sz="1534" dirty="0">
              <a:solidFill>
                <a:srgbClr val="000000"/>
              </a:solidFill>
            </a:endParaRPr>
          </a:p>
        </p:txBody>
      </p:sp>
    </p:spTree>
    <p:extLst>
      <p:ext uri="{BB962C8B-B14F-4D97-AF65-F5344CB8AC3E}">
        <p14:creationId xmlns:p14="http://schemas.microsoft.com/office/powerpoint/2010/main" val="379960822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DIVIDER 3">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044800" y="1346400"/>
            <a:ext cx="6192000" cy="3510000"/>
          </a:xfrm>
        </p:spPr>
        <p:txBody>
          <a:bodyPr anchor="t" anchorCtr="0"/>
          <a:lstStyle>
            <a:lvl1pPr algn="l">
              <a:defRPr sz="9373">
                <a:solidFill>
                  <a:schemeClr val="bg1"/>
                </a:solidFill>
              </a:defRPr>
            </a:lvl1pPr>
          </a:lstStyle>
          <a:p>
            <a:r>
              <a:rPr lang="en-GB" dirty="0"/>
              <a:t>Section divider three title style</a:t>
            </a:r>
            <a:endParaRPr lang="en-US" dirty="0"/>
          </a:p>
        </p:txBody>
      </p:sp>
      <p:sp>
        <p:nvSpPr>
          <p:cNvPr id="4" name="object 3"/>
          <p:cNvSpPr/>
          <p:nvPr userDrawn="1"/>
        </p:nvSpPr>
        <p:spPr>
          <a:xfrm>
            <a:off x="2" y="0"/>
            <a:ext cx="1587731" cy="6858000"/>
          </a:xfrm>
          <a:custGeom>
            <a:avLst/>
            <a:gdLst/>
            <a:ahLst/>
            <a:cxnLst/>
            <a:rect l="l" t="t" r="r" b="b"/>
            <a:pathLst>
              <a:path w="1742046" h="7772400">
                <a:moveTo>
                  <a:pt x="0" y="7772400"/>
                </a:moveTo>
                <a:lnTo>
                  <a:pt x="1742046" y="7772400"/>
                </a:lnTo>
                <a:lnTo>
                  <a:pt x="1742046" y="0"/>
                </a:lnTo>
                <a:lnTo>
                  <a:pt x="0" y="0"/>
                </a:lnTo>
                <a:lnTo>
                  <a:pt x="0" y="7772400"/>
                </a:lnTo>
                <a:close/>
              </a:path>
            </a:pathLst>
          </a:custGeom>
          <a:solidFill>
            <a:schemeClr val="accent1"/>
          </a:solidFill>
        </p:spPr>
        <p:txBody>
          <a:bodyPr wrap="square" lIns="0" tIns="0" rIns="0" bIns="0" rtlCol="0">
            <a:noAutofit/>
          </a:bodyPr>
          <a:lstStyle/>
          <a:p>
            <a:pPr defTabSz="844083"/>
            <a:endParaRPr sz="1534" dirty="0">
              <a:solidFill>
                <a:srgbClr val="000000"/>
              </a:solidFill>
            </a:endParaRPr>
          </a:p>
        </p:txBody>
      </p:sp>
      <p:sp>
        <p:nvSpPr>
          <p:cNvPr id="5" name="Freeform 19"/>
          <p:cNvSpPr>
            <a:spLocks noEditPoints="1"/>
          </p:cNvSpPr>
          <p:nvPr userDrawn="1"/>
        </p:nvSpPr>
        <p:spPr bwMode="auto">
          <a:xfrm>
            <a:off x="2064100" y="784800"/>
            <a:ext cx="717785"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77913" tIns="38957" rIns="77913" bIns="38957" numCol="1" anchor="t" anchorCtr="0" compatLnSpc="1">
            <a:prstTxWarp prst="textNoShape">
              <a:avLst/>
            </a:prstTxWarp>
          </a:bodyPr>
          <a:lstStyle/>
          <a:p>
            <a:pPr defTabSz="844083"/>
            <a:endParaRPr lang="en-GB" sz="1534" dirty="0">
              <a:solidFill>
                <a:srgbClr val="000000"/>
              </a:solidFill>
            </a:endParaRPr>
          </a:p>
        </p:txBody>
      </p:sp>
    </p:spTree>
    <p:extLst>
      <p:ext uri="{BB962C8B-B14F-4D97-AF65-F5344CB8AC3E}">
        <p14:creationId xmlns:p14="http://schemas.microsoft.com/office/powerpoint/2010/main" val="255708787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DIVIDER 4">
    <p:bg>
      <p:bgPr>
        <a:solidFill>
          <a:srgbClr val="00A3A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044800" y="1346400"/>
            <a:ext cx="6192000" cy="3510000"/>
          </a:xfrm>
        </p:spPr>
        <p:txBody>
          <a:bodyPr anchor="t" anchorCtr="0"/>
          <a:lstStyle>
            <a:lvl1pPr algn="l">
              <a:defRPr sz="9373">
                <a:solidFill>
                  <a:schemeClr val="bg1"/>
                </a:solidFill>
              </a:defRPr>
            </a:lvl1pPr>
          </a:lstStyle>
          <a:p>
            <a:r>
              <a:rPr lang="en-GB" dirty="0"/>
              <a:t>Section divider four title style</a:t>
            </a:r>
            <a:endParaRPr lang="en-US" dirty="0"/>
          </a:p>
        </p:txBody>
      </p:sp>
      <p:sp>
        <p:nvSpPr>
          <p:cNvPr id="4" name="object 3"/>
          <p:cNvSpPr/>
          <p:nvPr userDrawn="1"/>
        </p:nvSpPr>
        <p:spPr>
          <a:xfrm>
            <a:off x="2" y="0"/>
            <a:ext cx="1587731" cy="6858000"/>
          </a:xfrm>
          <a:custGeom>
            <a:avLst/>
            <a:gdLst/>
            <a:ahLst/>
            <a:cxnLst/>
            <a:rect l="l" t="t" r="r" b="b"/>
            <a:pathLst>
              <a:path w="1742046" h="7772400">
                <a:moveTo>
                  <a:pt x="0" y="7772400"/>
                </a:moveTo>
                <a:lnTo>
                  <a:pt x="1742046" y="7772400"/>
                </a:lnTo>
                <a:lnTo>
                  <a:pt x="1742046" y="0"/>
                </a:lnTo>
                <a:lnTo>
                  <a:pt x="0" y="0"/>
                </a:lnTo>
                <a:lnTo>
                  <a:pt x="0" y="7772400"/>
                </a:lnTo>
                <a:close/>
              </a:path>
            </a:pathLst>
          </a:custGeom>
          <a:solidFill>
            <a:srgbClr val="470A68"/>
          </a:solidFill>
        </p:spPr>
        <p:txBody>
          <a:bodyPr wrap="square" lIns="0" tIns="0" rIns="0" bIns="0" rtlCol="0">
            <a:noAutofit/>
          </a:bodyPr>
          <a:lstStyle/>
          <a:p>
            <a:pPr defTabSz="844083"/>
            <a:endParaRPr sz="1534" dirty="0">
              <a:solidFill>
                <a:srgbClr val="000000"/>
              </a:solidFill>
            </a:endParaRPr>
          </a:p>
        </p:txBody>
      </p:sp>
      <p:sp>
        <p:nvSpPr>
          <p:cNvPr id="5" name="Freeform 19"/>
          <p:cNvSpPr>
            <a:spLocks noEditPoints="1"/>
          </p:cNvSpPr>
          <p:nvPr userDrawn="1"/>
        </p:nvSpPr>
        <p:spPr bwMode="auto">
          <a:xfrm>
            <a:off x="2064100" y="784800"/>
            <a:ext cx="717785"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77913" tIns="38957" rIns="77913" bIns="38957" numCol="1" anchor="t" anchorCtr="0" compatLnSpc="1">
            <a:prstTxWarp prst="textNoShape">
              <a:avLst/>
            </a:prstTxWarp>
          </a:bodyPr>
          <a:lstStyle/>
          <a:p>
            <a:pPr defTabSz="844083"/>
            <a:endParaRPr lang="en-GB" sz="1534" dirty="0">
              <a:solidFill>
                <a:srgbClr val="000000"/>
              </a:solidFill>
            </a:endParaRPr>
          </a:p>
        </p:txBody>
      </p:sp>
    </p:spTree>
    <p:extLst>
      <p:ext uri="{BB962C8B-B14F-4D97-AF65-F5344CB8AC3E}">
        <p14:creationId xmlns:p14="http://schemas.microsoft.com/office/powerpoint/2010/main" val="9412118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50"/>
            <a:ext cx="3008313" cy="1162050"/>
          </a:xfrm>
        </p:spPr>
        <p:txBody>
          <a:bodyPr anchor="b"/>
          <a:lstStyle>
            <a:lvl1pPr algn="l">
              <a:defRPr sz="2000" b="1"/>
            </a:lvl1pPr>
          </a:lstStyle>
          <a:p>
            <a:r>
              <a:rPr lang="en-GB"/>
              <a:t>Click to edit Master title style</a:t>
            </a:r>
            <a:endParaRPr lang="en-US"/>
          </a:p>
        </p:txBody>
      </p:sp>
      <p:sp>
        <p:nvSpPr>
          <p:cNvPr id="3" name="Content Placeholder 2"/>
          <p:cNvSpPr>
            <a:spLocks noGrp="1"/>
          </p:cNvSpPr>
          <p:nvPr>
            <p:ph idx="1"/>
          </p:nvPr>
        </p:nvSpPr>
        <p:spPr>
          <a:xfrm>
            <a:off x="3575053" y="273053"/>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F429F51F-2000-424E-A5B5-771FBAB2E1D6}" type="datetimeFigureOut">
              <a:rPr lang="en-US" smtClean="0"/>
              <a:t>9/14/2021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C4EAF0-DE4D-5842-B798-AB462927C748}" type="slidenum">
              <a:rPr lang="en-US" smtClean="0"/>
              <a:t>‹#›</a:t>
            </a:fld>
            <a:endParaRPr lang="en-US"/>
          </a:p>
        </p:txBody>
      </p:sp>
    </p:spTree>
    <p:extLst>
      <p:ext uri="{BB962C8B-B14F-4D97-AF65-F5344CB8AC3E}">
        <p14:creationId xmlns:p14="http://schemas.microsoft.com/office/powerpoint/2010/main" val="132475490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preserve="1" userDrawn="1">
  <p:cSld name="REPORT 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16" name="Rectangle 6"/>
          <p:cNvSpPr>
            <a:spLocks noChangeArrowheads="1"/>
          </p:cNvSpPr>
          <p:nvPr userDrawn="1"/>
        </p:nvSpPr>
        <p:spPr bwMode="gray">
          <a:xfrm>
            <a:off x="1573213" y="6233914"/>
            <a:ext cx="1346728" cy="226590"/>
          </a:xfrm>
          <a:prstGeom prst="rect">
            <a:avLst/>
          </a:prstGeom>
          <a:noFill/>
          <a:ln w="6350">
            <a:noFill/>
            <a:miter lim="800000"/>
            <a:headEnd/>
            <a:tailEnd/>
          </a:ln>
          <a:effectLst/>
        </p:spPr>
        <p:txBody>
          <a:bodyPr lIns="0" tIns="0" rIns="0" bIns="0" anchor="t" anchorCtr="0"/>
          <a:lstStyle/>
          <a:p>
            <a:pPr defTabSz="703399" eaLnBrk="0" hangingPunct="0">
              <a:tabLst>
                <a:tab pos="2434051" algn="ctr"/>
                <a:tab pos="4868101" algn="r"/>
              </a:tabLst>
            </a:pPr>
            <a:r>
              <a:rPr lang="en-US" sz="469" dirty="0">
                <a:solidFill>
                  <a:prstClr val="white">
                    <a:lumMod val="65000"/>
                  </a:prstClr>
                </a:solidFill>
                <a:cs typeface="Arial" panose="020B0604020202020204" pitchFamily="34" charset="0"/>
              </a:rPr>
              <a:t>KPMG LLP, a UK limited liability partnership, is a member of KPMG International, </a:t>
            </a:r>
            <a:br>
              <a:rPr lang="en-US" sz="469" dirty="0">
                <a:solidFill>
                  <a:prstClr val="white">
                    <a:lumMod val="65000"/>
                  </a:prstClr>
                </a:solidFill>
                <a:cs typeface="Arial" panose="020B0604020202020204" pitchFamily="34" charset="0"/>
              </a:rPr>
            </a:br>
            <a:r>
              <a:rPr lang="en-US" sz="469" dirty="0">
                <a:solidFill>
                  <a:prstClr val="white">
                    <a:lumMod val="65000"/>
                  </a:prstClr>
                </a:solidFill>
                <a:cs typeface="Arial" panose="020B0604020202020204" pitchFamily="34" charset="0"/>
              </a:rPr>
              <a:t>a Swiss cooperative</a:t>
            </a:r>
          </a:p>
        </p:txBody>
      </p:sp>
      <p:sp>
        <p:nvSpPr>
          <p:cNvPr id="17" name="Rectangle 7"/>
          <p:cNvSpPr>
            <a:spLocks noChangeArrowheads="1"/>
          </p:cNvSpPr>
          <p:nvPr userDrawn="1"/>
        </p:nvSpPr>
        <p:spPr bwMode="gray">
          <a:xfrm>
            <a:off x="6341534" y="6233917"/>
            <a:ext cx="1134004" cy="218653"/>
          </a:xfrm>
          <a:prstGeom prst="rect">
            <a:avLst/>
          </a:prstGeom>
          <a:noFill/>
          <a:ln w="6350">
            <a:noFill/>
            <a:miter lim="800000"/>
            <a:headEnd/>
            <a:tailEnd/>
          </a:ln>
          <a:effectLst/>
        </p:spPr>
        <p:txBody>
          <a:bodyPr lIns="0" tIns="0" rIns="0" bIns="0" anchor="t" anchorCtr="0"/>
          <a:lstStyle/>
          <a:p>
            <a:pPr defTabSz="703399" eaLnBrk="0" hangingPunct="0">
              <a:tabLst>
                <a:tab pos="2434051" algn="ctr"/>
                <a:tab pos="4868101" algn="r"/>
              </a:tabLst>
            </a:pPr>
            <a:r>
              <a:rPr lang="en-US" sz="469" dirty="0">
                <a:solidFill>
                  <a:prstClr val="white">
                    <a:lumMod val="65000"/>
                  </a:prstClr>
                </a:solidFill>
                <a:cs typeface="Arial" panose="020B0604020202020204" pitchFamily="34" charset="0"/>
              </a:rPr>
              <a:t>Registered in England No OC301540</a:t>
            </a:r>
          </a:p>
          <a:p>
            <a:pPr defTabSz="703399" eaLnBrk="0" hangingPunct="0">
              <a:tabLst>
                <a:tab pos="2434051" algn="ctr"/>
                <a:tab pos="4868101" algn="r"/>
              </a:tabLst>
            </a:pPr>
            <a:r>
              <a:rPr lang="en-US" sz="469" dirty="0">
                <a:solidFill>
                  <a:prstClr val="white">
                    <a:lumMod val="65000"/>
                  </a:prstClr>
                </a:solidFill>
                <a:cs typeface="Arial" panose="020B0604020202020204" pitchFamily="34" charset="0"/>
              </a:rPr>
              <a:t>Registered office: 15 Canada Square, </a:t>
            </a:r>
            <a:br>
              <a:rPr lang="en-US" sz="469" dirty="0">
                <a:solidFill>
                  <a:prstClr val="white">
                    <a:lumMod val="65000"/>
                  </a:prstClr>
                </a:solidFill>
                <a:cs typeface="Arial" panose="020B0604020202020204" pitchFamily="34" charset="0"/>
              </a:rPr>
            </a:br>
            <a:r>
              <a:rPr lang="en-US" sz="469" dirty="0">
                <a:solidFill>
                  <a:prstClr val="white">
                    <a:lumMod val="65000"/>
                  </a:prstClr>
                </a:solidFill>
                <a:cs typeface="Arial" panose="020B0604020202020204" pitchFamily="34" charset="0"/>
              </a:rPr>
              <a:t>London E14 5GL </a:t>
            </a:r>
          </a:p>
        </p:txBody>
      </p:sp>
      <p:sp>
        <p:nvSpPr>
          <p:cNvPr id="18" name="Rectangle 6"/>
          <p:cNvSpPr>
            <a:spLocks noChangeArrowheads="1"/>
          </p:cNvSpPr>
          <p:nvPr userDrawn="1"/>
        </p:nvSpPr>
        <p:spPr bwMode="gray">
          <a:xfrm>
            <a:off x="3093583" y="6233914"/>
            <a:ext cx="1744417" cy="310198"/>
          </a:xfrm>
          <a:prstGeom prst="rect">
            <a:avLst/>
          </a:prstGeom>
          <a:noFill/>
          <a:ln w="6350">
            <a:noFill/>
            <a:miter lim="800000"/>
            <a:headEnd/>
            <a:tailEnd/>
          </a:ln>
          <a:effectLst/>
        </p:spPr>
        <p:txBody>
          <a:bodyPr lIns="0" tIns="0" rIns="0" bIns="0" anchor="t" anchorCtr="0"/>
          <a:lstStyle/>
          <a:p>
            <a:pPr defTabSz="844083"/>
            <a:r>
              <a:rPr lang="en-US" sz="469" dirty="0">
                <a:solidFill>
                  <a:prstClr val="white">
                    <a:lumMod val="65000"/>
                  </a:prstClr>
                </a:solidFill>
                <a:cs typeface="Arial" panose="020B0604020202020204" pitchFamily="34" charset="0"/>
              </a:rPr>
              <a:t>KPMG Audit </a:t>
            </a:r>
            <a:r>
              <a:rPr lang="en-US" sz="469" dirty="0" err="1">
                <a:solidFill>
                  <a:prstClr val="white">
                    <a:lumMod val="65000"/>
                  </a:prstClr>
                </a:solidFill>
                <a:cs typeface="Arial" panose="020B0604020202020204" pitchFamily="34" charset="0"/>
              </a:rPr>
              <a:t>Plc</a:t>
            </a:r>
            <a:r>
              <a:rPr lang="en-US" sz="469" dirty="0">
                <a:solidFill>
                  <a:prstClr val="white">
                    <a:lumMod val="65000"/>
                  </a:prstClr>
                </a:solidFill>
                <a:cs typeface="Arial" panose="020B0604020202020204" pitchFamily="34" charset="0"/>
              </a:rPr>
              <a:t>, a company incorporated under the </a:t>
            </a:r>
            <a:br>
              <a:rPr lang="en-US" sz="469" dirty="0">
                <a:solidFill>
                  <a:prstClr val="white">
                    <a:lumMod val="65000"/>
                  </a:prstClr>
                </a:solidFill>
                <a:cs typeface="Arial" panose="020B0604020202020204" pitchFamily="34" charset="0"/>
              </a:rPr>
            </a:br>
            <a:r>
              <a:rPr lang="en-US" sz="469" dirty="0">
                <a:solidFill>
                  <a:prstClr val="white">
                    <a:lumMod val="65000"/>
                  </a:prstClr>
                </a:solidFill>
                <a:cs typeface="Arial" panose="020B0604020202020204" pitchFamily="34" charset="0"/>
              </a:rPr>
              <a:t>UK Companies Acts, is a member of KPMG International, </a:t>
            </a:r>
            <a:br>
              <a:rPr lang="en-US" sz="469" dirty="0">
                <a:solidFill>
                  <a:prstClr val="white">
                    <a:lumMod val="65000"/>
                  </a:prstClr>
                </a:solidFill>
                <a:cs typeface="Arial" panose="020B0604020202020204" pitchFamily="34" charset="0"/>
              </a:rPr>
            </a:br>
            <a:r>
              <a:rPr lang="en-US" sz="469" dirty="0">
                <a:solidFill>
                  <a:prstClr val="white">
                    <a:lumMod val="65000"/>
                  </a:prstClr>
                </a:solidFill>
                <a:cs typeface="Arial" panose="020B0604020202020204" pitchFamily="34" charset="0"/>
              </a:rPr>
              <a:t>a Swiss cooperative</a:t>
            </a:r>
          </a:p>
        </p:txBody>
      </p:sp>
      <p:sp>
        <p:nvSpPr>
          <p:cNvPr id="19" name="Rectangle 7"/>
          <p:cNvSpPr>
            <a:spLocks noChangeArrowheads="1"/>
          </p:cNvSpPr>
          <p:nvPr userDrawn="1"/>
        </p:nvSpPr>
        <p:spPr bwMode="gray">
          <a:xfrm>
            <a:off x="5011640" y="6233917"/>
            <a:ext cx="1156255" cy="218653"/>
          </a:xfrm>
          <a:prstGeom prst="rect">
            <a:avLst/>
          </a:prstGeom>
          <a:noFill/>
          <a:ln w="6350">
            <a:noFill/>
            <a:miter lim="800000"/>
            <a:headEnd/>
            <a:tailEnd/>
          </a:ln>
          <a:effectLst/>
        </p:spPr>
        <p:txBody>
          <a:bodyPr lIns="0" tIns="0" rIns="0" bIns="0" anchor="t" anchorCtr="0"/>
          <a:lstStyle/>
          <a:p>
            <a:pPr defTabSz="844083"/>
            <a:r>
              <a:rPr lang="en-US" sz="469" dirty="0">
                <a:solidFill>
                  <a:prstClr val="white">
                    <a:lumMod val="65000"/>
                  </a:prstClr>
                </a:solidFill>
                <a:cs typeface="Arial" panose="020B0604020202020204" pitchFamily="34" charset="0"/>
              </a:rPr>
              <a:t>Registered in England No 3110745</a:t>
            </a:r>
            <a:br>
              <a:rPr lang="en-US" sz="469" dirty="0">
                <a:solidFill>
                  <a:prstClr val="white">
                    <a:lumMod val="65000"/>
                  </a:prstClr>
                </a:solidFill>
                <a:cs typeface="Arial" panose="020B0604020202020204" pitchFamily="34" charset="0"/>
              </a:rPr>
            </a:br>
            <a:r>
              <a:rPr lang="en-US" sz="469" dirty="0">
                <a:solidFill>
                  <a:prstClr val="white">
                    <a:lumMod val="65000"/>
                  </a:prstClr>
                </a:solidFill>
                <a:cs typeface="Arial" panose="020B0604020202020204" pitchFamily="34" charset="0"/>
              </a:rPr>
              <a:t>Registered office: 15 Canada Square, </a:t>
            </a:r>
            <a:br>
              <a:rPr lang="en-US" sz="469" dirty="0">
                <a:solidFill>
                  <a:prstClr val="white">
                    <a:lumMod val="65000"/>
                  </a:prstClr>
                </a:solidFill>
                <a:cs typeface="Arial" panose="020B0604020202020204" pitchFamily="34" charset="0"/>
              </a:rPr>
            </a:br>
            <a:r>
              <a:rPr lang="en-US" sz="469" dirty="0">
                <a:solidFill>
                  <a:prstClr val="white">
                    <a:lumMod val="65000"/>
                  </a:prstClr>
                </a:solidFill>
                <a:cs typeface="Arial" panose="020B0604020202020204" pitchFamily="34" charset="0"/>
              </a:rPr>
              <a:t>London E14 5GL </a:t>
            </a:r>
          </a:p>
        </p:txBody>
      </p:sp>
      <p:sp>
        <p:nvSpPr>
          <p:cNvPr id="20" name="Freeform 19"/>
          <p:cNvSpPr>
            <a:spLocks noEditPoints="1"/>
          </p:cNvSpPr>
          <p:nvPr userDrawn="1"/>
        </p:nvSpPr>
        <p:spPr bwMode="auto">
          <a:xfrm>
            <a:off x="451339" y="6233917"/>
            <a:ext cx="503610" cy="223557"/>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tx2"/>
          </a:solidFill>
          <a:ln>
            <a:noFill/>
          </a:ln>
        </p:spPr>
        <p:txBody>
          <a:bodyPr vert="horz" wrap="square" lIns="77913" tIns="38957" rIns="77913" bIns="38957" numCol="1" anchor="t" anchorCtr="0" compatLnSpc="1">
            <a:prstTxWarp prst="textNoShape">
              <a:avLst/>
            </a:prstTxWarp>
          </a:bodyPr>
          <a:lstStyle/>
          <a:p>
            <a:pPr defTabSz="844083"/>
            <a:endParaRPr lang="en-GB" sz="1534">
              <a:solidFill>
                <a:srgbClr val="000000"/>
              </a:solidFill>
            </a:endParaRPr>
          </a:p>
        </p:txBody>
      </p:sp>
    </p:spTree>
    <p:extLst>
      <p:ext uri="{BB962C8B-B14F-4D97-AF65-F5344CB8AC3E}">
        <p14:creationId xmlns:p14="http://schemas.microsoft.com/office/powerpoint/2010/main" val="1925733213"/>
      </p:ext>
    </p:extLst>
  </p:cSld>
  <p:clrMapOvr>
    <a:masterClrMapping/>
  </p:clrMapOvr>
  <p:extLst>
    <p:ext uri="{DCECCB84-F9BA-43D5-87BE-67443E8EF086}">
      <p15:sldGuideLst xmlns:p15="http://schemas.microsoft.com/office/powerpoint/2012/main"/>
    </p:ext>
  </p:extLst>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preserve="1" userDrawn="1">
  <p:cSld name="REPORT TITLE CONTENT">
    <p:spTree>
      <p:nvGrpSpPr>
        <p:cNvPr id="1" name=""/>
        <p:cNvGrpSpPr/>
        <p:nvPr/>
      </p:nvGrpSpPr>
      <p:grpSpPr>
        <a:xfrm>
          <a:off x="0" y="0"/>
          <a:ext cx="0" cy="0"/>
          <a:chOff x="0" y="0"/>
          <a:chExt cx="0" cy="0"/>
        </a:xfrm>
      </p:grpSpPr>
      <p:sp>
        <p:nvSpPr>
          <p:cNvPr id="10" name="Rectangle 6"/>
          <p:cNvSpPr>
            <a:spLocks noChangeArrowheads="1"/>
          </p:cNvSpPr>
          <p:nvPr userDrawn="1"/>
        </p:nvSpPr>
        <p:spPr bwMode="gray">
          <a:xfrm>
            <a:off x="1573213" y="6233914"/>
            <a:ext cx="1346728" cy="226590"/>
          </a:xfrm>
          <a:prstGeom prst="rect">
            <a:avLst/>
          </a:prstGeom>
          <a:noFill/>
          <a:ln w="6350">
            <a:noFill/>
            <a:miter lim="800000"/>
            <a:headEnd/>
            <a:tailEnd/>
          </a:ln>
          <a:effectLst/>
        </p:spPr>
        <p:txBody>
          <a:bodyPr lIns="0" tIns="0" rIns="0" bIns="0" anchor="t" anchorCtr="0"/>
          <a:lstStyle/>
          <a:p>
            <a:pPr defTabSz="703399" eaLnBrk="0" hangingPunct="0">
              <a:tabLst>
                <a:tab pos="2434051" algn="ctr"/>
                <a:tab pos="4868101" algn="r"/>
              </a:tabLst>
            </a:pPr>
            <a:r>
              <a:rPr lang="en-US" sz="469" dirty="0">
                <a:solidFill>
                  <a:prstClr val="white">
                    <a:lumMod val="65000"/>
                  </a:prstClr>
                </a:solidFill>
                <a:cs typeface="Arial" panose="020B0604020202020204" pitchFamily="34" charset="0"/>
              </a:rPr>
              <a:t>KPMG LLP, a UK limited liability partnership, is a member of KPMG International, </a:t>
            </a:r>
            <a:br>
              <a:rPr lang="en-US" sz="469" dirty="0">
                <a:solidFill>
                  <a:prstClr val="white">
                    <a:lumMod val="65000"/>
                  </a:prstClr>
                </a:solidFill>
                <a:cs typeface="Arial" panose="020B0604020202020204" pitchFamily="34" charset="0"/>
              </a:rPr>
            </a:br>
            <a:r>
              <a:rPr lang="en-US" sz="469" dirty="0">
                <a:solidFill>
                  <a:prstClr val="white">
                    <a:lumMod val="65000"/>
                  </a:prstClr>
                </a:solidFill>
                <a:cs typeface="Arial" panose="020B0604020202020204" pitchFamily="34" charset="0"/>
              </a:rPr>
              <a:t>a Swiss cooperative</a:t>
            </a:r>
          </a:p>
        </p:txBody>
      </p:sp>
      <p:sp>
        <p:nvSpPr>
          <p:cNvPr id="12" name="Rectangle 7"/>
          <p:cNvSpPr>
            <a:spLocks noChangeArrowheads="1"/>
          </p:cNvSpPr>
          <p:nvPr userDrawn="1"/>
        </p:nvSpPr>
        <p:spPr bwMode="gray">
          <a:xfrm>
            <a:off x="6341534" y="6233917"/>
            <a:ext cx="1134004" cy="218653"/>
          </a:xfrm>
          <a:prstGeom prst="rect">
            <a:avLst/>
          </a:prstGeom>
          <a:noFill/>
          <a:ln w="6350">
            <a:noFill/>
            <a:miter lim="800000"/>
            <a:headEnd/>
            <a:tailEnd/>
          </a:ln>
          <a:effectLst/>
        </p:spPr>
        <p:txBody>
          <a:bodyPr lIns="0" tIns="0" rIns="0" bIns="0" anchor="t" anchorCtr="0"/>
          <a:lstStyle/>
          <a:p>
            <a:pPr defTabSz="703399" eaLnBrk="0" hangingPunct="0">
              <a:tabLst>
                <a:tab pos="2434051" algn="ctr"/>
                <a:tab pos="4868101" algn="r"/>
              </a:tabLst>
            </a:pPr>
            <a:r>
              <a:rPr lang="en-US" sz="469" dirty="0">
                <a:solidFill>
                  <a:prstClr val="white">
                    <a:lumMod val="65000"/>
                  </a:prstClr>
                </a:solidFill>
                <a:cs typeface="Arial" panose="020B0604020202020204" pitchFamily="34" charset="0"/>
              </a:rPr>
              <a:t>Registered in England No OC301540</a:t>
            </a:r>
          </a:p>
          <a:p>
            <a:pPr defTabSz="703399" eaLnBrk="0" hangingPunct="0">
              <a:tabLst>
                <a:tab pos="2434051" algn="ctr"/>
                <a:tab pos="4868101" algn="r"/>
              </a:tabLst>
            </a:pPr>
            <a:r>
              <a:rPr lang="en-US" sz="469" dirty="0">
                <a:solidFill>
                  <a:prstClr val="white">
                    <a:lumMod val="65000"/>
                  </a:prstClr>
                </a:solidFill>
                <a:cs typeface="Arial" panose="020B0604020202020204" pitchFamily="34" charset="0"/>
              </a:rPr>
              <a:t>Registered office: 15 Canada Square, </a:t>
            </a:r>
            <a:br>
              <a:rPr lang="en-US" sz="469" dirty="0">
                <a:solidFill>
                  <a:prstClr val="white">
                    <a:lumMod val="65000"/>
                  </a:prstClr>
                </a:solidFill>
                <a:cs typeface="Arial" panose="020B0604020202020204" pitchFamily="34" charset="0"/>
              </a:rPr>
            </a:br>
            <a:r>
              <a:rPr lang="en-US" sz="469" dirty="0">
                <a:solidFill>
                  <a:prstClr val="white">
                    <a:lumMod val="65000"/>
                  </a:prstClr>
                </a:solidFill>
                <a:cs typeface="Arial" panose="020B0604020202020204" pitchFamily="34" charset="0"/>
              </a:rPr>
              <a:t>London E14 5GL </a:t>
            </a:r>
          </a:p>
        </p:txBody>
      </p:sp>
      <p:sp>
        <p:nvSpPr>
          <p:cNvPr id="13" name="Rectangle 6"/>
          <p:cNvSpPr>
            <a:spLocks noChangeArrowheads="1"/>
          </p:cNvSpPr>
          <p:nvPr userDrawn="1"/>
        </p:nvSpPr>
        <p:spPr bwMode="gray">
          <a:xfrm>
            <a:off x="3093583" y="6233914"/>
            <a:ext cx="1744417" cy="310198"/>
          </a:xfrm>
          <a:prstGeom prst="rect">
            <a:avLst/>
          </a:prstGeom>
          <a:noFill/>
          <a:ln w="6350">
            <a:noFill/>
            <a:miter lim="800000"/>
            <a:headEnd/>
            <a:tailEnd/>
          </a:ln>
          <a:effectLst/>
        </p:spPr>
        <p:txBody>
          <a:bodyPr lIns="0" tIns="0" rIns="0" bIns="0" anchor="t" anchorCtr="0"/>
          <a:lstStyle/>
          <a:p>
            <a:pPr defTabSz="844083"/>
            <a:r>
              <a:rPr lang="en-US" sz="469" dirty="0">
                <a:solidFill>
                  <a:prstClr val="white">
                    <a:lumMod val="65000"/>
                  </a:prstClr>
                </a:solidFill>
                <a:cs typeface="Arial" panose="020B0604020202020204" pitchFamily="34" charset="0"/>
              </a:rPr>
              <a:t>KPMG Audit </a:t>
            </a:r>
            <a:r>
              <a:rPr lang="en-US" sz="469" dirty="0" err="1">
                <a:solidFill>
                  <a:prstClr val="white">
                    <a:lumMod val="65000"/>
                  </a:prstClr>
                </a:solidFill>
                <a:cs typeface="Arial" panose="020B0604020202020204" pitchFamily="34" charset="0"/>
              </a:rPr>
              <a:t>Plc</a:t>
            </a:r>
            <a:r>
              <a:rPr lang="en-US" sz="469" dirty="0">
                <a:solidFill>
                  <a:prstClr val="white">
                    <a:lumMod val="65000"/>
                  </a:prstClr>
                </a:solidFill>
                <a:cs typeface="Arial" panose="020B0604020202020204" pitchFamily="34" charset="0"/>
              </a:rPr>
              <a:t>, a company incorporated under the </a:t>
            </a:r>
            <a:br>
              <a:rPr lang="en-US" sz="469" dirty="0">
                <a:solidFill>
                  <a:prstClr val="white">
                    <a:lumMod val="65000"/>
                  </a:prstClr>
                </a:solidFill>
                <a:cs typeface="Arial" panose="020B0604020202020204" pitchFamily="34" charset="0"/>
              </a:rPr>
            </a:br>
            <a:r>
              <a:rPr lang="en-US" sz="469" dirty="0">
                <a:solidFill>
                  <a:prstClr val="white">
                    <a:lumMod val="65000"/>
                  </a:prstClr>
                </a:solidFill>
                <a:cs typeface="Arial" panose="020B0604020202020204" pitchFamily="34" charset="0"/>
              </a:rPr>
              <a:t>UK Companies Acts, is a member of KPMG International, </a:t>
            </a:r>
            <a:br>
              <a:rPr lang="en-US" sz="469" dirty="0">
                <a:solidFill>
                  <a:prstClr val="white">
                    <a:lumMod val="65000"/>
                  </a:prstClr>
                </a:solidFill>
                <a:cs typeface="Arial" panose="020B0604020202020204" pitchFamily="34" charset="0"/>
              </a:rPr>
            </a:br>
            <a:r>
              <a:rPr lang="en-US" sz="469" dirty="0">
                <a:solidFill>
                  <a:prstClr val="white">
                    <a:lumMod val="65000"/>
                  </a:prstClr>
                </a:solidFill>
                <a:cs typeface="Arial" panose="020B0604020202020204" pitchFamily="34" charset="0"/>
              </a:rPr>
              <a:t>a Swiss cooperative</a:t>
            </a:r>
          </a:p>
        </p:txBody>
      </p:sp>
      <p:sp>
        <p:nvSpPr>
          <p:cNvPr id="15" name="Rectangle 7"/>
          <p:cNvSpPr>
            <a:spLocks noChangeArrowheads="1"/>
          </p:cNvSpPr>
          <p:nvPr userDrawn="1"/>
        </p:nvSpPr>
        <p:spPr bwMode="gray">
          <a:xfrm>
            <a:off x="5011640" y="6233917"/>
            <a:ext cx="1156255" cy="218653"/>
          </a:xfrm>
          <a:prstGeom prst="rect">
            <a:avLst/>
          </a:prstGeom>
          <a:noFill/>
          <a:ln w="6350">
            <a:noFill/>
            <a:miter lim="800000"/>
            <a:headEnd/>
            <a:tailEnd/>
          </a:ln>
          <a:effectLst/>
        </p:spPr>
        <p:txBody>
          <a:bodyPr lIns="0" tIns="0" rIns="0" bIns="0" anchor="t" anchorCtr="0"/>
          <a:lstStyle/>
          <a:p>
            <a:pPr defTabSz="844083"/>
            <a:r>
              <a:rPr lang="en-US" sz="469" dirty="0">
                <a:solidFill>
                  <a:prstClr val="white">
                    <a:lumMod val="65000"/>
                  </a:prstClr>
                </a:solidFill>
                <a:cs typeface="Arial" panose="020B0604020202020204" pitchFamily="34" charset="0"/>
              </a:rPr>
              <a:t>Registered in England No 3110745</a:t>
            </a:r>
            <a:br>
              <a:rPr lang="en-US" sz="469" dirty="0">
                <a:solidFill>
                  <a:prstClr val="white">
                    <a:lumMod val="65000"/>
                  </a:prstClr>
                </a:solidFill>
                <a:cs typeface="Arial" panose="020B0604020202020204" pitchFamily="34" charset="0"/>
              </a:rPr>
            </a:br>
            <a:r>
              <a:rPr lang="en-US" sz="469" dirty="0">
                <a:solidFill>
                  <a:prstClr val="white">
                    <a:lumMod val="65000"/>
                  </a:prstClr>
                </a:solidFill>
                <a:cs typeface="Arial" panose="020B0604020202020204" pitchFamily="34" charset="0"/>
              </a:rPr>
              <a:t>Registered office: 15 Canada Square, </a:t>
            </a:r>
            <a:br>
              <a:rPr lang="en-US" sz="469" dirty="0">
                <a:solidFill>
                  <a:prstClr val="white">
                    <a:lumMod val="65000"/>
                  </a:prstClr>
                </a:solidFill>
                <a:cs typeface="Arial" panose="020B0604020202020204" pitchFamily="34" charset="0"/>
              </a:rPr>
            </a:br>
            <a:r>
              <a:rPr lang="en-US" sz="469" dirty="0">
                <a:solidFill>
                  <a:prstClr val="white">
                    <a:lumMod val="65000"/>
                  </a:prstClr>
                </a:solidFill>
                <a:cs typeface="Arial" panose="020B0604020202020204" pitchFamily="34" charset="0"/>
              </a:rPr>
              <a:t>London E14 5GL </a:t>
            </a:r>
          </a:p>
        </p:txBody>
      </p:sp>
      <p:sp>
        <p:nvSpPr>
          <p:cNvPr id="16" name="Freeform 15"/>
          <p:cNvSpPr>
            <a:spLocks noEditPoints="1"/>
          </p:cNvSpPr>
          <p:nvPr userDrawn="1"/>
        </p:nvSpPr>
        <p:spPr bwMode="auto">
          <a:xfrm>
            <a:off x="451339" y="6233917"/>
            <a:ext cx="503610" cy="223557"/>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tx2"/>
          </a:solidFill>
          <a:ln>
            <a:noFill/>
          </a:ln>
        </p:spPr>
        <p:txBody>
          <a:bodyPr vert="horz" wrap="square" lIns="77913" tIns="38957" rIns="77913" bIns="38957" numCol="1" anchor="t" anchorCtr="0" compatLnSpc="1">
            <a:prstTxWarp prst="textNoShape">
              <a:avLst/>
            </a:prstTxWarp>
          </a:bodyPr>
          <a:lstStyle/>
          <a:p>
            <a:pPr defTabSz="844083"/>
            <a:endParaRPr lang="en-GB" sz="1534">
              <a:solidFill>
                <a:srgbClr val="000000"/>
              </a:solidFill>
            </a:endParaRPr>
          </a:p>
        </p:txBody>
      </p:sp>
      <p:sp>
        <p:nvSpPr>
          <p:cNvPr id="3" name="Title 2"/>
          <p:cNvSpPr>
            <a:spLocks noGrp="1"/>
          </p:cNvSpPr>
          <p:nvPr>
            <p:ph type="title"/>
          </p:nvPr>
        </p:nvSpPr>
        <p:spPr>
          <a:xfrm>
            <a:off x="451340" y="451575"/>
            <a:ext cx="7930569" cy="723600"/>
          </a:xfrm>
        </p:spPr>
        <p:txBody>
          <a:bodyPr/>
          <a:lstStyle/>
          <a:p>
            <a:r>
              <a:rPr lang="en-US" dirty="0"/>
              <a:t>Click to edit Master title style</a:t>
            </a:r>
            <a:endParaRPr lang="en-GB" dirty="0"/>
          </a:p>
        </p:txBody>
      </p:sp>
      <p:sp>
        <p:nvSpPr>
          <p:cNvPr id="17" name="Text Placeholder 5"/>
          <p:cNvSpPr>
            <a:spLocks noGrp="1"/>
          </p:cNvSpPr>
          <p:nvPr>
            <p:ph type="body" sz="quarter" idx="10"/>
          </p:nvPr>
        </p:nvSpPr>
        <p:spPr>
          <a:xfrm>
            <a:off x="451340" y="1422400"/>
            <a:ext cx="7930569" cy="4604400"/>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528752999"/>
      </p:ext>
    </p:extLst>
  </p:cSld>
  <p:clrMapOvr>
    <a:masterClrMapping/>
  </p:clrMapOvr>
  <p:extLst>
    <p:ext uri="{DCECCB84-F9BA-43D5-87BE-67443E8EF086}">
      <p15:sldGuideLst xmlns:p15="http://schemas.microsoft.com/office/powerpoint/2012/main"/>
    </p:ext>
  </p:extLst>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preserve="1" userDrawn="1">
  <p:cSld name="REPORT 2 COLUMN AND COVER LETTER RUNOVER">
    <p:spTree>
      <p:nvGrpSpPr>
        <p:cNvPr id="1" name=""/>
        <p:cNvGrpSpPr/>
        <p:nvPr/>
      </p:nvGrpSpPr>
      <p:grpSpPr>
        <a:xfrm>
          <a:off x="0" y="0"/>
          <a:ext cx="0" cy="0"/>
          <a:chOff x="0" y="0"/>
          <a:chExt cx="0" cy="0"/>
        </a:xfrm>
      </p:grpSpPr>
      <p:sp>
        <p:nvSpPr>
          <p:cNvPr id="9" name="Text Placeholder 8"/>
          <p:cNvSpPr>
            <a:spLocks noGrp="1"/>
          </p:cNvSpPr>
          <p:nvPr>
            <p:ph type="body" sz="quarter" idx="10"/>
          </p:nvPr>
        </p:nvSpPr>
        <p:spPr>
          <a:xfrm>
            <a:off x="451339" y="1177925"/>
            <a:ext cx="4034204" cy="4843462"/>
          </a:xfrm>
        </p:spPr>
        <p:txBody>
          <a:bodyPr/>
          <a:lstStyle>
            <a:lvl1pPr>
              <a:defRPr sz="681" baseline="0"/>
            </a:lvl1pPr>
            <a:lvl2pPr>
              <a:defRPr sz="681"/>
            </a:lvl2pPr>
            <a:lvl3pPr>
              <a:defRPr sz="681"/>
            </a:lvl3pPr>
            <a:lvl4pPr>
              <a:defRPr sz="681"/>
            </a:lvl4pPr>
            <a:lvl5pPr>
              <a:defRPr sz="681"/>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8"/>
          <p:cNvSpPr>
            <a:spLocks noGrp="1"/>
          </p:cNvSpPr>
          <p:nvPr>
            <p:ph type="body" sz="quarter" idx="11"/>
          </p:nvPr>
        </p:nvSpPr>
        <p:spPr>
          <a:xfrm>
            <a:off x="4659579" y="1177925"/>
            <a:ext cx="4033083" cy="4843462"/>
          </a:xfrm>
          <a:ln w="6350">
            <a:noFill/>
          </a:ln>
        </p:spPr>
        <p:txBody>
          <a:bodyPr lIns="0" tIns="0"/>
          <a:lstStyle>
            <a:lvl1pPr>
              <a:defRPr sz="681"/>
            </a:lvl1pPr>
            <a:lvl2pPr>
              <a:defRPr sz="681"/>
            </a:lvl2pPr>
            <a:lvl3pPr>
              <a:defRPr sz="681"/>
            </a:lvl3pPr>
            <a:lvl4pPr>
              <a:defRPr sz="681"/>
            </a:lvl4pPr>
            <a:lvl5pPr>
              <a:defRPr sz="681"/>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9" name="Text Placeholder 24"/>
          <p:cNvSpPr>
            <a:spLocks noGrp="1"/>
          </p:cNvSpPr>
          <p:nvPr>
            <p:ph type="body" sz="quarter" idx="15"/>
          </p:nvPr>
        </p:nvSpPr>
        <p:spPr>
          <a:xfrm>
            <a:off x="451339" y="451705"/>
            <a:ext cx="4034204" cy="365356"/>
          </a:xfrm>
        </p:spPr>
        <p:txBody>
          <a:bodyPr/>
          <a:lstStyle>
            <a:lvl1pPr>
              <a:spcAft>
                <a:spcPts val="256"/>
              </a:spcAft>
              <a:defRPr sz="681"/>
            </a:lvl1pPr>
            <a:lvl2pPr>
              <a:spcAft>
                <a:spcPts val="256"/>
              </a:spcAft>
              <a:defRPr sz="681"/>
            </a:lvl2pPr>
            <a:lvl3pPr>
              <a:spcAft>
                <a:spcPts val="256"/>
              </a:spcAft>
              <a:defRPr sz="681"/>
            </a:lvl3pPr>
            <a:lvl4pPr>
              <a:spcAft>
                <a:spcPts val="256"/>
              </a:spcAft>
              <a:defRPr sz="681"/>
            </a:lvl4pPr>
            <a:lvl5pPr>
              <a:spcAft>
                <a:spcPts val="256"/>
              </a:spcAft>
              <a:defRPr sz="681"/>
            </a:lvl5pPr>
          </a:lstStyle>
          <a:p>
            <a:pPr lvl="0"/>
            <a:r>
              <a:rPr lang="en-US" dirty="0"/>
              <a:t>Click to edit Master text styles</a:t>
            </a:r>
          </a:p>
          <a:p>
            <a:pPr lvl="1"/>
            <a:r>
              <a:rPr lang="en-US" dirty="0"/>
              <a:t>Second level</a:t>
            </a:r>
            <a:endParaRPr lang="en-GB" dirty="0"/>
          </a:p>
        </p:txBody>
      </p:sp>
      <p:sp>
        <p:nvSpPr>
          <p:cNvPr id="12" name="Freeform 19"/>
          <p:cNvSpPr>
            <a:spLocks noEditPoints="1"/>
          </p:cNvSpPr>
          <p:nvPr userDrawn="1"/>
        </p:nvSpPr>
        <p:spPr bwMode="auto">
          <a:xfrm>
            <a:off x="451338" y="6320118"/>
            <a:ext cx="424800" cy="172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tx2"/>
          </a:solidFill>
          <a:ln>
            <a:noFill/>
          </a:ln>
        </p:spPr>
        <p:txBody>
          <a:bodyPr vert="horz" wrap="square" lIns="77913" tIns="38957" rIns="77913" bIns="38957" numCol="1" anchor="t" anchorCtr="0" compatLnSpc="1">
            <a:prstTxWarp prst="textNoShape">
              <a:avLst/>
            </a:prstTxWarp>
          </a:bodyPr>
          <a:lstStyle/>
          <a:p>
            <a:pPr defTabSz="844083"/>
            <a:endParaRPr lang="en-GB" sz="1534" dirty="0">
              <a:solidFill>
                <a:srgbClr val="000000"/>
              </a:solidFill>
            </a:endParaRPr>
          </a:p>
        </p:txBody>
      </p:sp>
      <p:sp>
        <p:nvSpPr>
          <p:cNvPr id="13" name="TextBox 12"/>
          <p:cNvSpPr txBox="1"/>
          <p:nvPr userDrawn="1"/>
        </p:nvSpPr>
        <p:spPr>
          <a:xfrm>
            <a:off x="1731600" y="6320118"/>
            <a:ext cx="1236035" cy="226800"/>
          </a:xfrm>
          <a:prstGeom prst="rect">
            <a:avLst/>
          </a:prstGeom>
          <a:noFill/>
        </p:spPr>
        <p:txBody>
          <a:bodyPr wrap="square" lIns="0" tIns="0" rIns="0" bIns="0" rtlCol="0">
            <a:noAutofit/>
          </a:bodyPr>
          <a:lstStyle/>
          <a:p>
            <a:pPr defTabSz="779173">
              <a:defRPr/>
            </a:pPr>
            <a:r>
              <a:rPr lang="en-GB" sz="511" dirty="0">
                <a:solidFill>
                  <a:prstClr val="white">
                    <a:lumMod val="65000"/>
                  </a:prstClr>
                </a:solidFill>
              </a:rPr>
              <a:t>KPMG LLP, a UK limited liability </a:t>
            </a:r>
            <a:br>
              <a:rPr lang="en-GB" sz="511" dirty="0">
                <a:solidFill>
                  <a:prstClr val="white">
                    <a:lumMod val="65000"/>
                  </a:prstClr>
                </a:solidFill>
              </a:rPr>
            </a:br>
            <a:r>
              <a:rPr lang="en-GB" sz="511" dirty="0">
                <a:solidFill>
                  <a:prstClr val="white">
                    <a:lumMod val="65000"/>
                  </a:prstClr>
                </a:solidFill>
              </a:rPr>
              <a:t>partnership, is a member of KPMG International, a Swiss cooperative</a:t>
            </a:r>
          </a:p>
        </p:txBody>
      </p:sp>
      <p:sp>
        <p:nvSpPr>
          <p:cNvPr id="14" name="TextBox 13"/>
          <p:cNvSpPr txBox="1"/>
          <p:nvPr userDrawn="1"/>
        </p:nvSpPr>
        <p:spPr>
          <a:xfrm>
            <a:off x="3131545" y="6320118"/>
            <a:ext cx="1528034" cy="226800"/>
          </a:xfrm>
          <a:prstGeom prst="rect">
            <a:avLst/>
          </a:prstGeom>
          <a:noFill/>
        </p:spPr>
        <p:txBody>
          <a:bodyPr wrap="square" lIns="0" tIns="0" rIns="0" bIns="0" rtlCol="0">
            <a:noAutofit/>
          </a:bodyPr>
          <a:lstStyle/>
          <a:p>
            <a:pPr defTabSz="779173">
              <a:defRPr/>
            </a:pPr>
            <a:r>
              <a:rPr lang="en-GB" sz="511" dirty="0">
                <a:solidFill>
                  <a:prstClr val="white">
                    <a:lumMod val="65000"/>
                  </a:prstClr>
                </a:solidFill>
              </a:rPr>
              <a:t>KPMG Audit Plc, a company incorporated under the UK Companies Acts, is a member of KPMG International, a Swiss cooperative</a:t>
            </a:r>
          </a:p>
        </p:txBody>
      </p:sp>
      <p:sp>
        <p:nvSpPr>
          <p:cNvPr id="15" name="TextBox 14"/>
          <p:cNvSpPr txBox="1"/>
          <p:nvPr userDrawn="1"/>
        </p:nvSpPr>
        <p:spPr>
          <a:xfrm>
            <a:off x="4823491" y="6320118"/>
            <a:ext cx="1284531" cy="226800"/>
          </a:xfrm>
          <a:prstGeom prst="rect">
            <a:avLst/>
          </a:prstGeom>
          <a:noFill/>
        </p:spPr>
        <p:txBody>
          <a:bodyPr wrap="square" lIns="0" tIns="0" rIns="0" bIns="0" rtlCol="0">
            <a:noAutofit/>
          </a:bodyPr>
          <a:lstStyle/>
          <a:p>
            <a:pPr defTabSz="779173">
              <a:defRPr/>
            </a:pPr>
            <a:r>
              <a:rPr lang="en-GB" sz="511" dirty="0">
                <a:solidFill>
                  <a:prstClr val="white">
                    <a:lumMod val="65000"/>
                  </a:prstClr>
                </a:solidFill>
              </a:rPr>
              <a:t>Registered in England No 3110745</a:t>
            </a:r>
            <a:br>
              <a:rPr lang="en-GB" sz="511" dirty="0">
                <a:solidFill>
                  <a:prstClr val="white">
                    <a:lumMod val="65000"/>
                  </a:prstClr>
                </a:solidFill>
              </a:rPr>
            </a:br>
            <a:r>
              <a:rPr lang="en-GB" sz="511" dirty="0">
                <a:solidFill>
                  <a:prstClr val="white">
                    <a:lumMod val="65000"/>
                  </a:prstClr>
                </a:solidFill>
              </a:rPr>
              <a:t>Registered office: 15 Canada Square, </a:t>
            </a:r>
            <a:br>
              <a:rPr lang="en-GB" sz="511" dirty="0">
                <a:solidFill>
                  <a:prstClr val="white">
                    <a:lumMod val="65000"/>
                  </a:prstClr>
                </a:solidFill>
              </a:rPr>
            </a:br>
            <a:r>
              <a:rPr lang="en-GB" sz="511" dirty="0">
                <a:solidFill>
                  <a:prstClr val="white">
                    <a:lumMod val="65000"/>
                  </a:prstClr>
                </a:solidFill>
              </a:rPr>
              <a:t>London E14 5GL </a:t>
            </a:r>
          </a:p>
        </p:txBody>
      </p:sp>
      <p:sp>
        <p:nvSpPr>
          <p:cNvPr id="16" name="TextBox 15"/>
          <p:cNvSpPr txBox="1"/>
          <p:nvPr userDrawn="1"/>
        </p:nvSpPr>
        <p:spPr>
          <a:xfrm>
            <a:off x="6271932" y="6320118"/>
            <a:ext cx="1427353" cy="226800"/>
          </a:xfrm>
          <a:prstGeom prst="rect">
            <a:avLst/>
          </a:prstGeom>
          <a:noFill/>
        </p:spPr>
        <p:txBody>
          <a:bodyPr wrap="square" lIns="0" tIns="0" rIns="0" bIns="0" rtlCol="0">
            <a:noAutofit/>
          </a:bodyPr>
          <a:lstStyle/>
          <a:p>
            <a:pPr defTabSz="779173">
              <a:defRPr/>
            </a:pPr>
            <a:r>
              <a:rPr lang="en-GB" sz="511" dirty="0">
                <a:solidFill>
                  <a:prstClr val="white">
                    <a:lumMod val="65000"/>
                  </a:prstClr>
                </a:solidFill>
              </a:rPr>
              <a:t>Registered in England No OC301540</a:t>
            </a:r>
          </a:p>
          <a:p>
            <a:pPr defTabSz="779173">
              <a:defRPr/>
            </a:pPr>
            <a:r>
              <a:rPr lang="en-GB" sz="511" dirty="0">
                <a:solidFill>
                  <a:prstClr val="white">
                    <a:lumMod val="65000"/>
                  </a:prstClr>
                </a:solidFill>
              </a:rPr>
              <a:t>Registered office: 15 Canada Square, </a:t>
            </a:r>
            <a:br>
              <a:rPr lang="en-GB" sz="511" dirty="0">
                <a:solidFill>
                  <a:prstClr val="white">
                    <a:lumMod val="65000"/>
                  </a:prstClr>
                </a:solidFill>
              </a:rPr>
            </a:br>
            <a:r>
              <a:rPr lang="en-GB" sz="511" dirty="0">
                <a:solidFill>
                  <a:prstClr val="white">
                    <a:lumMod val="65000"/>
                  </a:prstClr>
                </a:solidFill>
              </a:rPr>
              <a:t>London E14 5GL </a:t>
            </a:r>
          </a:p>
        </p:txBody>
      </p:sp>
      <p:sp>
        <p:nvSpPr>
          <p:cNvPr id="17" name="Shape 8"/>
          <p:cNvSpPr txBox="1">
            <a:spLocks/>
          </p:cNvSpPr>
          <p:nvPr userDrawn="1"/>
        </p:nvSpPr>
        <p:spPr>
          <a:xfrm>
            <a:off x="8230405" y="6320118"/>
            <a:ext cx="462257"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US" sz="852" smtClean="0">
                <a:solidFill>
                  <a:srgbClr val="00338D"/>
                </a:solidFill>
                <a:cs typeface="Arial" panose="020B0604020202020204" pitchFamily="34" charset="0"/>
              </a:rPr>
              <a:pPr algn="r"/>
              <a:t>‹#›</a:t>
            </a:fld>
            <a:endParaRPr lang="en-US" sz="852" dirty="0">
              <a:solidFill>
                <a:srgbClr val="00338D"/>
              </a:solidFill>
              <a:cs typeface="Arial" panose="020B0604020202020204" pitchFamily="34" charset="0"/>
            </a:endParaRPr>
          </a:p>
        </p:txBody>
      </p:sp>
    </p:spTree>
    <p:extLst>
      <p:ext uri="{BB962C8B-B14F-4D97-AF65-F5344CB8AC3E}">
        <p14:creationId xmlns:p14="http://schemas.microsoft.com/office/powerpoint/2010/main" val="2624173429"/>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5" name="object 3"/>
          <p:cNvSpPr/>
          <p:nvPr userDrawn="1"/>
        </p:nvSpPr>
        <p:spPr>
          <a:xfrm>
            <a:off x="3" y="0"/>
            <a:ext cx="764928" cy="6858000"/>
          </a:xfrm>
          <a:custGeom>
            <a:avLst/>
            <a:gdLst/>
            <a:ahLst/>
            <a:cxnLst/>
            <a:rect l="l" t="t" r="r" b="b"/>
            <a:pathLst>
              <a:path w="1742046" h="7772400">
                <a:moveTo>
                  <a:pt x="0" y="7772400"/>
                </a:moveTo>
                <a:lnTo>
                  <a:pt x="1742046" y="7772400"/>
                </a:lnTo>
                <a:lnTo>
                  <a:pt x="1742046" y="0"/>
                </a:lnTo>
                <a:lnTo>
                  <a:pt x="0" y="0"/>
                </a:lnTo>
                <a:lnTo>
                  <a:pt x="0" y="7772400"/>
                </a:lnTo>
                <a:close/>
              </a:path>
            </a:pathLst>
          </a:custGeom>
          <a:solidFill>
            <a:srgbClr val="00338D"/>
          </a:solidFill>
        </p:spPr>
        <p:txBody>
          <a:bodyPr wrap="square" lIns="0" tIns="0" rIns="0" bIns="0" rtlCol="0">
            <a:noAutofit/>
          </a:bodyPr>
          <a:lstStyle/>
          <a:p>
            <a:pPr defTabSz="844083"/>
            <a:endParaRPr sz="1193" dirty="0">
              <a:solidFill>
                <a:srgbClr val="000000"/>
              </a:solidFill>
              <a:sym typeface="Arial" panose="020B0604020202020204" pitchFamily="34" charset="0"/>
            </a:endParaRPr>
          </a:p>
        </p:txBody>
      </p:sp>
      <p:sp>
        <p:nvSpPr>
          <p:cNvPr id="17" name="Freeform 19"/>
          <p:cNvSpPr>
            <a:spLocks noEditPoints="1"/>
          </p:cNvSpPr>
          <p:nvPr userDrawn="1"/>
        </p:nvSpPr>
        <p:spPr bwMode="auto">
          <a:xfrm>
            <a:off x="1584000" y="784800"/>
            <a:ext cx="717785"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tx2"/>
          </a:solidFill>
          <a:ln>
            <a:noFill/>
          </a:ln>
        </p:spPr>
        <p:txBody>
          <a:bodyPr vert="horz" wrap="square" lIns="77913" tIns="38957" rIns="77913" bIns="38957" numCol="1" anchor="t" anchorCtr="0" compatLnSpc="1">
            <a:prstTxWarp prst="textNoShape">
              <a:avLst/>
            </a:prstTxWarp>
          </a:bodyPr>
          <a:lstStyle/>
          <a:p>
            <a:pPr defTabSz="844083"/>
            <a:endParaRPr lang="en-GB" sz="1534" dirty="0">
              <a:solidFill>
                <a:srgbClr val="000000"/>
              </a:solidFill>
            </a:endParaRPr>
          </a:p>
        </p:txBody>
      </p:sp>
      <p:sp>
        <p:nvSpPr>
          <p:cNvPr id="16" name="Text Placeholder 2"/>
          <p:cNvSpPr>
            <a:spLocks noGrp="1"/>
          </p:cNvSpPr>
          <p:nvPr>
            <p:ph type="body" sz="quarter" idx="11"/>
          </p:nvPr>
        </p:nvSpPr>
        <p:spPr>
          <a:xfrm>
            <a:off x="1584001" y="5113342"/>
            <a:ext cx="6808177" cy="554037"/>
          </a:xfrm>
        </p:spPr>
        <p:txBody>
          <a:bodyPr/>
          <a:lstStyle>
            <a:lvl1pPr>
              <a:buFontTx/>
              <a:buNone/>
              <a:defRPr sz="767" b="0">
                <a:solidFill>
                  <a:schemeClr val="bg1">
                    <a:lumMod val="65000"/>
                  </a:schemeClr>
                </a:solidFill>
              </a:defRPr>
            </a:lvl1pPr>
            <a:lvl2pPr>
              <a:buFontTx/>
              <a:buNone/>
              <a:defRPr sz="767" b="0">
                <a:solidFill>
                  <a:schemeClr val="bg1">
                    <a:lumMod val="65000"/>
                  </a:schemeClr>
                </a:solidFill>
              </a:defRPr>
            </a:lvl2pPr>
            <a:lvl3pPr marL="0" indent="0">
              <a:buFontTx/>
              <a:buNone/>
              <a:defRPr sz="767" b="0">
                <a:solidFill>
                  <a:schemeClr val="bg1">
                    <a:lumMod val="65000"/>
                  </a:schemeClr>
                </a:solidFill>
              </a:defRPr>
            </a:lvl3pPr>
            <a:lvl4pPr marL="294490" indent="0">
              <a:buFontTx/>
              <a:buNone/>
              <a:defRPr sz="767" b="0">
                <a:solidFill>
                  <a:schemeClr val="bg1">
                    <a:lumMod val="65000"/>
                  </a:schemeClr>
                </a:solidFill>
              </a:defRPr>
            </a:lvl4pPr>
            <a:lvl5pPr marL="460141" indent="0">
              <a:buFontTx/>
              <a:buNone/>
              <a:defRPr sz="767" b="0">
                <a:solidFill>
                  <a:schemeClr val="bg1">
                    <a:lumMod val="65000"/>
                  </a:schemeClr>
                </a:solidFill>
              </a:defRPr>
            </a:lvl5pPr>
          </a:lstStyle>
          <a:p>
            <a:pPr lvl="0"/>
            <a:r>
              <a:rPr lang="en-US"/>
              <a:t>Click to edit Master text styles</a:t>
            </a:r>
          </a:p>
          <a:p>
            <a:pPr lvl="1"/>
            <a:r>
              <a:rPr lang="en-US"/>
              <a:t>Second level</a:t>
            </a:r>
          </a:p>
        </p:txBody>
      </p:sp>
      <p:sp>
        <p:nvSpPr>
          <p:cNvPr id="18" name="Text Placeholder 2"/>
          <p:cNvSpPr>
            <a:spLocks noGrp="1"/>
          </p:cNvSpPr>
          <p:nvPr>
            <p:ph type="body" sz="quarter" idx="12"/>
          </p:nvPr>
        </p:nvSpPr>
        <p:spPr>
          <a:xfrm>
            <a:off x="1584001" y="5902325"/>
            <a:ext cx="6808177" cy="119064"/>
          </a:xfrm>
        </p:spPr>
        <p:txBody>
          <a:bodyPr/>
          <a:lstStyle>
            <a:lvl1pPr>
              <a:buFontTx/>
              <a:buNone/>
              <a:defRPr sz="767" b="0">
                <a:solidFill>
                  <a:schemeClr val="bg1">
                    <a:lumMod val="65000"/>
                  </a:schemeClr>
                </a:solidFill>
              </a:defRPr>
            </a:lvl1pPr>
            <a:lvl2pPr>
              <a:buFontTx/>
              <a:buNone/>
              <a:defRPr sz="767" b="0">
                <a:solidFill>
                  <a:schemeClr val="bg1">
                    <a:lumMod val="65000"/>
                  </a:schemeClr>
                </a:solidFill>
              </a:defRPr>
            </a:lvl2pPr>
            <a:lvl3pPr marL="0" indent="0">
              <a:buFontTx/>
              <a:buNone/>
              <a:defRPr sz="767" b="0">
                <a:solidFill>
                  <a:schemeClr val="bg1">
                    <a:lumMod val="65000"/>
                  </a:schemeClr>
                </a:solidFill>
              </a:defRPr>
            </a:lvl3pPr>
            <a:lvl4pPr marL="294490" indent="0">
              <a:buFontTx/>
              <a:buNone/>
              <a:defRPr sz="767" b="0">
                <a:solidFill>
                  <a:schemeClr val="bg1">
                    <a:lumMod val="65000"/>
                  </a:schemeClr>
                </a:solidFill>
              </a:defRPr>
            </a:lvl4pPr>
            <a:lvl5pPr marL="460141" indent="0">
              <a:buFontTx/>
              <a:buNone/>
              <a:defRPr sz="767" b="0">
                <a:solidFill>
                  <a:schemeClr val="bg1">
                    <a:lumMod val="65000"/>
                  </a:schemeClr>
                </a:solidFill>
              </a:defRPr>
            </a:lvl5pPr>
          </a:lstStyle>
          <a:p>
            <a:pPr lvl="0"/>
            <a:r>
              <a:rPr lang="en-US"/>
              <a:t>Click to edit Master text styles</a:t>
            </a:r>
          </a:p>
        </p:txBody>
      </p:sp>
      <p:sp>
        <p:nvSpPr>
          <p:cNvPr id="19" name="Text Placeholder 2"/>
          <p:cNvSpPr>
            <a:spLocks noGrp="1"/>
          </p:cNvSpPr>
          <p:nvPr>
            <p:ph type="body" sz="quarter" idx="13"/>
          </p:nvPr>
        </p:nvSpPr>
        <p:spPr>
          <a:xfrm>
            <a:off x="1584001" y="4313242"/>
            <a:ext cx="6808177" cy="554037"/>
          </a:xfrm>
        </p:spPr>
        <p:txBody>
          <a:bodyPr/>
          <a:lstStyle>
            <a:lvl1pPr>
              <a:buFontTx/>
              <a:buNone/>
              <a:defRPr sz="767" b="0">
                <a:solidFill>
                  <a:schemeClr val="bg1">
                    <a:lumMod val="65000"/>
                  </a:schemeClr>
                </a:solidFill>
              </a:defRPr>
            </a:lvl1pPr>
            <a:lvl2pPr>
              <a:buFontTx/>
              <a:buNone/>
              <a:defRPr sz="767" b="0">
                <a:solidFill>
                  <a:schemeClr val="bg1">
                    <a:lumMod val="65000"/>
                  </a:schemeClr>
                </a:solidFill>
              </a:defRPr>
            </a:lvl2pPr>
            <a:lvl3pPr marL="0" indent="0">
              <a:buFontTx/>
              <a:buNone/>
              <a:defRPr sz="767" b="0">
                <a:solidFill>
                  <a:schemeClr val="bg1">
                    <a:lumMod val="65000"/>
                  </a:schemeClr>
                </a:solidFill>
              </a:defRPr>
            </a:lvl3pPr>
            <a:lvl4pPr marL="294490" indent="0">
              <a:buFontTx/>
              <a:buNone/>
              <a:defRPr sz="767" b="0">
                <a:solidFill>
                  <a:schemeClr val="bg1">
                    <a:lumMod val="65000"/>
                  </a:schemeClr>
                </a:solidFill>
              </a:defRPr>
            </a:lvl4pPr>
            <a:lvl5pPr marL="460141" indent="0">
              <a:buFontTx/>
              <a:buNone/>
              <a:defRPr sz="767" b="0">
                <a:solidFill>
                  <a:schemeClr val="bg1">
                    <a:lumMod val="65000"/>
                  </a:schemeClr>
                </a:solidFill>
              </a:defRPr>
            </a:lvl5pPr>
          </a:lstStyle>
          <a:p>
            <a:pPr lvl="0"/>
            <a:r>
              <a:rPr lang="en-US"/>
              <a:t>Click to edit Master text styles</a:t>
            </a:r>
          </a:p>
          <a:p>
            <a:pPr lvl="1"/>
            <a:r>
              <a:rPr lang="en-US"/>
              <a:t>Second level</a:t>
            </a:r>
          </a:p>
        </p:txBody>
      </p:sp>
      <p:sp>
        <p:nvSpPr>
          <p:cNvPr id="11" name="TextBox 10"/>
          <p:cNvSpPr txBox="1"/>
          <p:nvPr userDrawn="1"/>
        </p:nvSpPr>
        <p:spPr>
          <a:xfrm>
            <a:off x="1688123" y="6687745"/>
            <a:ext cx="5477608" cy="122633"/>
          </a:xfrm>
          <a:prstGeom prst="rect">
            <a:avLst/>
          </a:prstGeom>
          <a:noFill/>
        </p:spPr>
        <p:txBody>
          <a:bodyPr wrap="square" lIns="0" tIns="0" rIns="0" bIns="0" rtlCol="0">
            <a:noAutofit/>
          </a:bodyPr>
          <a:lstStyle/>
          <a:p>
            <a:pPr algn="ctr" defTabSz="779173">
              <a:defRPr/>
            </a:pPr>
            <a:r>
              <a:rPr lang="en-GB" sz="511" b="1" dirty="0">
                <a:solidFill>
                  <a:srgbClr val="000000"/>
                </a:solidFill>
              </a:rPr>
              <a:t>Document Classification: KPMG Confidential</a:t>
            </a:r>
          </a:p>
        </p:txBody>
      </p:sp>
      <p:pic>
        <p:nvPicPr>
          <p:cNvPr id="12" name="Picture 11">
            <a:hlinkClick r:id="rId2"/>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583999" y="3448886"/>
            <a:ext cx="365538" cy="396000"/>
          </a:xfrm>
          <a:prstGeom prst="rect">
            <a:avLst/>
          </a:prstGeom>
        </p:spPr>
      </p:pic>
      <p:pic>
        <p:nvPicPr>
          <p:cNvPr id="13" name="Picture 12">
            <a:hlinkClick r:id="rId4"/>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2451606" y="3448886"/>
            <a:ext cx="386426" cy="396000"/>
          </a:xfrm>
          <a:prstGeom prst="rect">
            <a:avLst/>
          </a:prstGeom>
        </p:spPr>
      </p:pic>
      <p:pic>
        <p:nvPicPr>
          <p:cNvPr id="14" name="Picture 13">
            <a:hlinkClick r:id="rId6"/>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2019527" y="3448886"/>
            <a:ext cx="362090" cy="396000"/>
          </a:xfrm>
          <a:prstGeom prst="rect">
            <a:avLst/>
          </a:prstGeom>
        </p:spPr>
      </p:pic>
    </p:spTree>
    <p:extLst>
      <p:ext uri="{BB962C8B-B14F-4D97-AF65-F5344CB8AC3E}">
        <p14:creationId xmlns:p14="http://schemas.microsoft.com/office/powerpoint/2010/main" val="296686737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userDrawn="1">
  <p:cSld name="1_ONE COLUMN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9" name="Text Placeholder 8"/>
          <p:cNvSpPr>
            <a:spLocks noGrp="1"/>
          </p:cNvSpPr>
          <p:nvPr>
            <p:ph type="body" sz="quarter" idx="10"/>
          </p:nvPr>
        </p:nvSpPr>
        <p:spPr>
          <a:xfrm>
            <a:off x="752400" y="1209602"/>
            <a:ext cx="7639200" cy="4594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317735406"/>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userDrawn="1">
  <p:cSld name="2_ONE COLUMN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9" name="Text Placeholder 8"/>
          <p:cNvSpPr>
            <a:spLocks noGrp="1"/>
          </p:cNvSpPr>
          <p:nvPr>
            <p:ph type="body" sz="quarter" idx="10"/>
          </p:nvPr>
        </p:nvSpPr>
        <p:spPr>
          <a:xfrm>
            <a:off x="752400" y="1209602"/>
            <a:ext cx="7639200" cy="4594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3794314316"/>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userDrawn="1">
  <p:cSld name="1_TEXT WITH IMAGE OR CHART">
    <p:spTree>
      <p:nvGrpSpPr>
        <p:cNvPr id="1" name=""/>
        <p:cNvGrpSpPr/>
        <p:nvPr/>
      </p:nvGrpSpPr>
      <p:grpSpPr>
        <a:xfrm>
          <a:off x="0" y="0"/>
          <a:ext cx="0" cy="0"/>
          <a:chOff x="0" y="0"/>
          <a:chExt cx="0" cy="0"/>
        </a:xfrm>
      </p:grpSpPr>
      <p:sp>
        <p:nvSpPr>
          <p:cNvPr id="2" name="Title 1"/>
          <p:cNvSpPr>
            <a:spLocks noGrp="1"/>
          </p:cNvSpPr>
          <p:nvPr>
            <p:ph type="title"/>
          </p:nvPr>
        </p:nvSpPr>
        <p:spPr>
          <a:xfrm>
            <a:off x="752400" y="432000"/>
            <a:ext cx="7639200" cy="518400"/>
          </a:xfrm>
        </p:spPr>
        <p:txBody>
          <a:bodyPr/>
          <a:lstStyle/>
          <a:p>
            <a:r>
              <a:rPr lang="en-US"/>
              <a:t>Click to edit Master title style</a:t>
            </a:r>
            <a:endParaRPr lang="en-US" dirty="0"/>
          </a:p>
        </p:txBody>
      </p:sp>
      <p:sp>
        <p:nvSpPr>
          <p:cNvPr id="9" name="Text Placeholder 8"/>
          <p:cNvSpPr>
            <a:spLocks noGrp="1"/>
          </p:cNvSpPr>
          <p:nvPr>
            <p:ph type="body" sz="quarter" idx="10"/>
          </p:nvPr>
        </p:nvSpPr>
        <p:spPr>
          <a:xfrm>
            <a:off x="752400" y="1209602"/>
            <a:ext cx="3726000" cy="45942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5" name="Chart Placeholder 4"/>
          <p:cNvSpPr>
            <a:spLocks noGrp="1"/>
          </p:cNvSpPr>
          <p:nvPr>
            <p:ph type="chart" sz="quarter" idx="13"/>
          </p:nvPr>
        </p:nvSpPr>
        <p:spPr>
          <a:xfrm>
            <a:off x="4665600" y="1209600"/>
            <a:ext cx="3726000" cy="4593600"/>
          </a:xfrm>
        </p:spPr>
        <p:txBody>
          <a:bodyPr anchor="ctr"/>
          <a:lstStyle>
            <a:lvl1pPr algn="ctr">
              <a:defRPr/>
            </a:lvl1pPr>
          </a:lstStyle>
          <a:p>
            <a:r>
              <a:rPr lang="en-US"/>
              <a:t>Click icon to add chart</a:t>
            </a:r>
            <a:endParaRPr lang="en-GB" dirty="0"/>
          </a:p>
        </p:txBody>
      </p:sp>
    </p:spTree>
    <p:extLst>
      <p:ext uri="{BB962C8B-B14F-4D97-AF65-F5344CB8AC3E}">
        <p14:creationId xmlns:p14="http://schemas.microsoft.com/office/powerpoint/2010/main" val="886813851"/>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userDrawn="1">
  <p:cSld name="1_DIVIDER 3">
    <p:bg>
      <p:bgPr>
        <a:solidFill>
          <a:schemeClr val="tx2"/>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044800" y="1346400"/>
            <a:ext cx="6192000" cy="3510000"/>
          </a:xfrm>
        </p:spPr>
        <p:txBody>
          <a:bodyPr anchor="t" anchorCtr="0"/>
          <a:lstStyle>
            <a:lvl1pPr algn="l">
              <a:defRPr sz="10154">
                <a:solidFill>
                  <a:schemeClr val="bg1"/>
                </a:solidFill>
              </a:defRPr>
            </a:lvl1pPr>
          </a:lstStyle>
          <a:p>
            <a:r>
              <a:rPr lang="en-GB" dirty="0"/>
              <a:t>Section divider three title style</a:t>
            </a:r>
            <a:endParaRPr lang="en-US" dirty="0"/>
          </a:p>
        </p:txBody>
      </p:sp>
      <p:sp>
        <p:nvSpPr>
          <p:cNvPr id="4" name="object 3"/>
          <p:cNvSpPr/>
          <p:nvPr userDrawn="1"/>
        </p:nvSpPr>
        <p:spPr>
          <a:xfrm>
            <a:off x="1" y="0"/>
            <a:ext cx="1587731" cy="6858000"/>
          </a:xfrm>
          <a:custGeom>
            <a:avLst/>
            <a:gdLst/>
            <a:ahLst/>
            <a:cxnLst/>
            <a:rect l="l" t="t" r="r" b="b"/>
            <a:pathLst>
              <a:path w="1742046" h="7772400">
                <a:moveTo>
                  <a:pt x="0" y="7772400"/>
                </a:moveTo>
                <a:lnTo>
                  <a:pt x="1742046" y="7772400"/>
                </a:lnTo>
                <a:lnTo>
                  <a:pt x="1742046" y="0"/>
                </a:lnTo>
                <a:lnTo>
                  <a:pt x="0" y="0"/>
                </a:lnTo>
                <a:lnTo>
                  <a:pt x="0" y="7772400"/>
                </a:lnTo>
                <a:close/>
              </a:path>
            </a:pathLst>
          </a:custGeom>
          <a:solidFill>
            <a:schemeClr val="accent1"/>
          </a:solidFill>
        </p:spPr>
        <p:txBody>
          <a:bodyPr wrap="square" lIns="0" tIns="0" rIns="0" bIns="0" rtlCol="0">
            <a:noAutofit/>
          </a:bodyPr>
          <a:lstStyle/>
          <a:p>
            <a:pPr defTabSz="844083"/>
            <a:endParaRPr sz="1662" dirty="0">
              <a:solidFill>
                <a:srgbClr val="000000"/>
              </a:solidFill>
            </a:endParaRPr>
          </a:p>
        </p:txBody>
      </p:sp>
      <p:sp>
        <p:nvSpPr>
          <p:cNvPr id="6" name="Freeform 19"/>
          <p:cNvSpPr>
            <a:spLocks noEditPoints="1"/>
          </p:cNvSpPr>
          <p:nvPr userDrawn="1"/>
        </p:nvSpPr>
        <p:spPr bwMode="auto">
          <a:xfrm>
            <a:off x="2064100" y="784800"/>
            <a:ext cx="777600" cy="316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bg1"/>
          </a:solidFill>
          <a:ln>
            <a:noFill/>
          </a:ln>
        </p:spPr>
        <p:txBody>
          <a:bodyPr vert="horz" wrap="square" lIns="84406" tIns="42203" rIns="84406" bIns="42203" numCol="1" anchor="t" anchorCtr="0" compatLnSpc="1">
            <a:prstTxWarp prst="textNoShape">
              <a:avLst/>
            </a:prstTxWarp>
          </a:bodyPr>
          <a:lstStyle/>
          <a:p>
            <a:pPr defTabSz="844083"/>
            <a:endParaRPr lang="en-GB" sz="1662" dirty="0">
              <a:solidFill>
                <a:srgbClr val="000000"/>
              </a:solidFill>
            </a:endParaRPr>
          </a:p>
        </p:txBody>
      </p:sp>
      <p:sp>
        <p:nvSpPr>
          <p:cNvPr id="7" name="Text Placeholder 3"/>
          <p:cNvSpPr>
            <a:spLocks noGrp="1"/>
          </p:cNvSpPr>
          <p:nvPr>
            <p:ph type="body" sz="quarter" idx="11"/>
          </p:nvPr>
        </p:nvSpPr>
        <p:spPr>
          <a:xfrm>
            <a:off x="2064100" y="5036400"/>
            <a:ext cx="6172700" cy="216000"/>
          </a:xfrm>
        </p:spPr>
        <p:txBody>
          <a:bodyPr/>
          <a:lstStyle>
            <a:lvl1pPr>
              <a:defRPr sz="1015">
                <a:solidFill>
                  <a:schemeClr val="bg1"/>
                </a:solidFill>
              </a:defRPr>
            </a:lvl1pPr>
            <a:lvl2pPr>
              <a:defRPr sz="1015">
                <a:solidFill>
                  <a:schemeClr val="bg1"/>
                </a:solidFill>
              </a:defRPr>
            </a:lvl2pPr>
            <a:lvl3pPr>
              <a:buClr>
                <a:schemeClr val="bg1"/>
              </a:buClr>
              <a:defRPr sz="1015">
                <a:solidFill>
                  <a:schemeClr val="bg1"/>
                </a:solidFill>
              </a:defRPr>
            </a:lvl3pPr>
            <a:lvl4pPr>
              <a:buClr>
                <a:schemeClr val="bg1"/>
              </a:buClr>
              <a:defRPr sz="1015">
                <a:solidFill>
                  <a:schemeClr val="bg1"/>
                </a:solidFill>
              </a:defRPr>
            </a:lvl4pPr>
            <a:lvl5pPr>
              <a:buClr>
                <a:schemeClr val="bg1"/>
              </a:buClr>
              <a:defRPr sz="1015">
                <a:solidFill>
                  <a:schemeClr val="bg1"/>
                </a:solidFill>
              </a:defRPr>
            </a:lvl5pPr>
          </a:lstStyle>
          <a:p>
            <a:pPr lvl="0"/>
            <a:r>
              <a:rPr lang="en-US"/>
              <a:t>Click to edit Master text styles</a:t>
            </a:r>
          </a:p>
        </p:txBody>
      </p:sp>
    </p:spTree>
    <p:extLst>
      <p:ext uri="{BB962C8B-B14F-4D97-AF65-F5344CB8AC3E}">
        <p14:creationId xmlns:p14="http://schemas.microsoft.com/office/powerpoint/2010/main" val="33699177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GB"/>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F429F51F-2000-424E-A5B5-771FBAB2E1D6}" type="datetimeFigureOut">
              <a:rPr lang="en-US" smtClean="0"/>
              <a:t>9/14/2021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CC4EAF0-DE4D-5842-B798-AB462927C748}" type="slidenum">
              <a:rPr lang="en-US" smtClean="0"/>
              <a:t>‹#›</a:t>
            </a:fld>
            <a:endParaRPr lang="en-US"/>
          </a:p>
        </p:txBody>
      </p:sp>
    </p:spTree>
    <p:extLst>
      <p:ext uri="{BB962C8B-B14F-4D97-AF65-F5344CB8AC3E}">
        <p14:creationId xmlns:p14="http://schemas.microsoft.com/office/powerpoint/2010/main" val="20723294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4.xml"/><Relationship Id="rId18" Type="http://schemas.openxmlformats.org/officeDocument/2006/relationships/slideLayout" Target="../slideLayouts/slideLayout29.xml"/><Relationship Id="rId26" Type="http://schemas.openxmlformats.org/officeDocument/2006/relationships/slideLayout" Target="../slideLayouts/slideLayout37.xml"/><Relationship Id="rId21" Type="http://schemas.openxmlformats.org/officeDocument/2006/relationships/slideLayout" Target="../slideLayouts/slideLayout32.xml"/><Relationship Id="rId34" Type="http://schemas.openxmlformats.org/officeDocument/2006/relationships/slideLayout" Target="../slideLayouts/slideLayout45.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openxmlformats.org/officeDocument/2006/relationships/slideLayout" Target="../slideLayouts/slideLayout36.xml"/><Relationship Id="rId33" Type="http://schemas.openxmlformats.org/officeDocument/2006/relationships/slideLayout" Target="../slideLayouts/slideLayout44.xml"/><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29" Type="http://schemas.openxmlformats.org/officeDocument/2006/relationships/slideLayout" Target="../slideLayouts/slideLayout40.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slideLayout" Target="../slideLayouts/slideLayout35.xml"/><Relationship Id="rId32" Type="http://schemas.openxmlformats.org/officeDocument/2006/relationships/slideLayout" Target="../slideLayouts/slideLayout43.xml"/><Relationship Id="rId37" Type="http://schemas.openxmlformats.org/officeDocument/2006/relationships/theme" Target="../theme/theme2.xml"/><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slideLayout" Target="../slideLayouts/slideLayout34.xml"/><Relationship Id="rId28" Type="http://schemas.openxmlformats.org/officeDocument/2006/relationships/slideLayout" Target="../slideLayouts/slideLayout39.xml"/><Relationship Id="rId36" Type="http://schemas.openxmlformats.org/officeDocument/2006/relationships/slideLayout" Target="../slideLayouts/slideLayout47.xml"/><Relationship Id="rId10" Type="http://schemas.openxmlformats.org/officeDocument/2006/relationships/slideLayout" Target="../slideLayouts/slideLayout21.xml"/><Relationship Id="rId19" Type="http://schemas.openxmlformats.org/officeDocument/2006/relationships/slideLayout" Target="../slideLayouts/slideLayout30.xml"/><Relationship Id="rId31" Type="http://schemas.openxmlformats.org/officeDocument/2006/relationships/slideLayout" Target="../slideLayouts/slideLayout42.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slideLayout" Target="../slideLayouts/slideLayout33.xml"/><Relationship Id="rId27" Type="http://schemas.openxmlformats.org/officeDocument/2006/relationships/slideLayout" Target="../slideLayouts/slideLayout38.xml"/><Relationship Id="rId30" Type="http://schemas.openxmlformats.org/officeDocument/2006/relationships/slideLayout" Target="../slideLayouts/slideLayout41.xml"/><Relationship Id="rId35" Type="http://schemas.openxmlformats.org/officeDocument/2006/relationships/slideLayout" Target="../slideLayouts/slideLayout46.xml"/><Relationship Id="rId8" Type="http://schemas.openxmlformats.org/officeDocument/2006/relationships/slideLayout" Target="../slideLayouts/slideLayout19.xml"/><Relationship Id="rId3"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60.xml"/><Relationship Id="rId18" Type="http://schemas.openxmlformats.org/officeDocument/2006/relationships/slideLayout" Target="../slideLayouts/slideLayout65.xml"/><Relationship Id="rId26" Type="http://schemas.openxmlformats.org/officeDocument/2006/relationships/slideLayout" Target="../slideLayouts/slideLayout73.xml"/><Relationship Id="rId39" Type="http://schemas.openxmlformats.org/officeDocument/2006/relationships/slideLayout" Target="../slideLayouts/slideLayout86.xml"/><Relationship Id="rId21" Type="http://schemas.openxmlformats.org/officeDocument/2006/relationships/slideLayout" Target="../slideLayouts/slideLayout68.xml"/><Relationship Id="rId34" Type="http://schemas.openxmlformats.org/officeDocument/2006/relationships/slideLayout" Target="../slideLayouts/slideLayout81.xml"/><Relationship Id="rId7" Type="http://schemas.openxmlformats.org/officeDocument/2006/relationships/slideLayout" Target="../slideLayouts/slideLayout54.xml"/><Relationship Id="rId2" Type="http://schemas.openxmlformats.org/officeDocument/2006/relationships/slideLayout" Target="../slideLayouts/slideLayout49.xml"/><Relationship Id="rId16" Type="http://schemas.openxmlformats.org/officeDocument/2006/relationships/slideLayout" Target="../slideLayouts/slideLayout63.xml"/><Relationship Id="rId20" Type="http://schemas.openxmlformats.org/officeDocument/2006/relationships/slideLayout" Target="../slideLayouts/slideLayout67.xml"/><Relationship Id="rId29" Type="http://schemas.openxmlformats.org/officeDocument/2006/relationships/slideLayout" Target="../slideLayouts/slideLayout76.xml"/><Relationship Id="rId41" Type="http://schemas.openxmlformats.org/officeDocument/2006/relationships/theme" Target="../theme/theme3.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24" Type="http://schemas.openxmlformats.org/officeDocument/2006/relationships/slideLayout" Target="../slideLayouts/slideLayout71.xml"/><Relationship Id="rId32" Type="http://schemas.openxmlformats.org/officeDocument/2006/relationships/slideLayout" Target="../slideLayouts/slideLayout79.xml"/><Relationship Id="rId37" Type="http://schemas.openxmlformats.org/officeDocument/2006/relationships/slideLayout" Target="../slideLayouts/slideLayout84.xml"/><Relationship Id="rId40" Type="http://schemas.openxmlformats.org/officeDocument/2006/relationships/slideLayout" Target="../slideLayouts/slideLayout87.xml"/><Relationship Id="rId5" Type="http://schemas.openxmlformats.org/officeDocument/2006/relationships/slideLayout" Target="../slideLayouts/slideLayout52.xml"/><Relationship Id="rId15" Type="http://schemas.openxmlformats.org/officeDocument/2006/relationships/slideLayout" Target="../slideLayouts/slideLayout62.xml"/><Relationship Id="rId23" Type="http://schemas.openxmlformats.org/officeDocument/2006/relationships/slideLayout" Target="../slideLayouts/slideLayout70.xml"/><Relationship Id="rId28" Type="http://schemas.openxmlformats.org/officeDocument/2006/relationships/slideLayout" Target="../slideLayouts/slideLayout75.xml"/><Relationship Id="rId36" Type="http://schemas.openxmlformats.org/officeDocument/2006/relationships/slideLayout" Target="../slideLayouts/slideLayout83.xml"/><Relationship Id="rId10" Type="http://schemas.openxmlformats.org/officeDocument/2006/relationships/slideLayout" Target="../slideLayouts/slideLayout57.xml"/><Relationship Id="rId19" Type="http://schemas.openxmlformats.org/officeDocument/2006/relationships/slideLayout" Target="../slideLayouts/slideLayout66.xml"/><Relationship Id="rId31" Type="http://schemas.openxmlformats.org/officeDocument/2006/relationships/slideLayout" Target="../slideLayouts/slideLayout78.xml"/><Relationship Id="rId4" Type="http://schemas.openxmlformats.org/officeDocument/2006/relationships/slideLayout" Target="../slideLayouts/slideLayout51.xml"/><Relationship Id="rId9" Type="http://schemas.openxmlformats.org/officeDocument/2006/relationships/slideLayout" Target="../slideLayouts/slideLayout56.xml"/><Relationship Id="rId14" Type="http://schemas.openxmlformats.org/officeDocument/2006/relationships/slideLayout" Target="../slideLayouts/slideLayout61.xml"/><Relationship Id="rId22" Type="http://schemas.openxmlformats.org/officeDocument/2006/relationships/slideLayout" Target="../slideLayouts/slideLayout69.xml"/><Relationship Id="rId27" Type="http://schemas.openxmlformats.org/officeDocument/2006/relationships/slideLayout" Target="../slideLayouts/slideLayout74.xml"/><Relationship Id="rId30" Type="http://schemas.openxmlformats.org/officeDocument/2006/relationships/slideLayout" Target="../slideLayouts/slideLayout77.xml"/><Relationship Id="rId35" Type="http://schemas.openxmlformats.org/officeDocument/2006/relationships/slideLayout" Target="../slideLayouts/slideLayout82.xml"/><Relationship Id="rId8" Type="http://schemas.openxmlformats.org/officeDocument/2006/relationships/slideLayout" Target="../slideLayouts/slideLayout55.xml"/><Relationship Id="rId3" Type="http://schemas.openxmlformats.org/officeDocument/2006/relationships/slideLayout" Target="../slideLayouts/slideLayout50.xml"/><Relationship Id="rId12" Type="http://schemas.openxmlformats.org/officeDocument/2006/relationships/slideLayout" Target="../slideLayouts/slideLayout59.xml"/><Relationship Id="rId17" Type="http://schemas.openxmlformats.org/officeDocument/2006/relationships/slideLayout" Target="../slideLayouts/slideLayout64.xml"/><Relationship Id="rId25" Type="http://schemas.openxmlformats.org/officeDocument/2006/relationships/slideLayout" Target="../slideLayouts/slideLayout72.xml"/><Relationship Id="rId33" Type="http://schemas.openxmlformats.org/officeDocument/2006/relationships/slideLayout" Target="../slideLayouts/slideLayout80.xml"/><Relationship Id="rId38" Type="http://schemas.openxmlformats.org/officeDocument/2006/relationships/slideLayout" Target="../slideLayouts/slideLayout8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457200" y="1600203"/>
            <a:ext cx="8229600" cy="4525963"/>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457200" y="6356353"/>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429F51F-2000-424E-A5B5-771FBAB2E1D6}" type="datetimeFigureOut">
              <a:rPr lang="en-US" smtClean="0"/>
              <a:t>9/14/2021</a:t>
            </a:fld>
            <a:endParaRPr lang="en-US"/>
          </a:p>
        </p:txBody>
      </p:sp>
      <p:sp>
        <p:nvSpPr>
          <p:cNvPr id="5" name="Footer Placeholder 4"/>
          <p:cNvSpPr>
            <a:spLocks noGrp="1"/>
          </p:cNvSpPr>
          <p:nvPr>
            <p:ph type="ftr" sz="quarter" idx="3"/>
          </p:nvPr>
        </p:nvSpPr>
        <p:spPr>
          <a:xfrm>
            <a:off x="3124200" y="6356353"/>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3"/>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C4EAF0-DE4D-5842-B798-AB462927C748}" type="slidenum">
              <a:rPr lang="en-US" smtClean="0"/>
              <a:t>‹#›</a:t>
            </a:fld>
            <a:endParaRPr lang="en-US"/>
          </a:p>
        </p:txBody>
      </p:sp>
    </p:spTree>
    <p:extLst>
      <p:ext uri="{BB962C8B-B14F-4D97-AF65-F5344CB8AC3E}">
        <p14:creationId xmlns:p14="http://schemas.microsoft.com/office/powerpoint/2010/main" val="29055084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2400" y="432000"/>
            <a:ext cx="7639200" cy="518400"/>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752400" y="1209600"/>
            <a:ext cx="7639200" cy="4582800"/>
          </a:xfrm>
          <a:prstGeom prst="rect">
            <a:avLst/>
          </a:prstGeom>
        </p:spPr>
        <p:txBody>
          <a:bodyPr vert="horz" lIns="0" tIns="0" rIns="0" bIns="0" rtlCol="0" anchor="t" anchorCtr="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8" name="Freeform 19"/>
          <p:cNvSpPr>
            <a:spLocks noEditPoints="1"/>
          </p:cNvSpPr>
          <p:nvPr userDrawn="1"/>
        </p:nvSpPr>
        <p:spPr bwMode="auto">
          <a:xfrm>
            <a:off x="747238" y="6320118"/>
            <a:ext cx="424800" cy="172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pPr defTabSz="914400"/>
            <a:endParaRPr lang="en-GB" dirty="0">
              <a:solidFill>
                <a:srgbClr val="000000"/>
              </a:solidFill>
            </a:endParaRPr>
          </a:p>
        </p:txBody>
      </p:sp>
      <p:sp>
        <p:nvSpPr>
          <p:cNvPr id="29" name="Shape 8"/>
          <p:cNvSpPr txBox="1">
            <a:spLocks/>
          </p:cNvSpPr>
          <p:nvPr userDrawn="1"/>
        </p:nvSpPr>
        <p:spPr>
          <a:xfrm>
            <a:off x="7190610" y="6320118"/>
            <a:ext cx="1201210" cy="149412"/>
          </a:xfrm>
          <a:prstGeom prst="rect">
            <a:avLst/>
          </a:prstGeom>
        </p:spPr>
        <p:txBody>
          <a:bodyPr lIns="0" tIns="0" rIns="0" bIns="0" anchor="b"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US" smtClean="0">
                <a:solidFill>
                  <a:srgbClr val="00338D"/>
                </a:solidFill>
                <a:cs typeface="Arial" panose="020B0604020202020204" pitchFamily="34" charset="0"/>
              </a:rPr>
              <a:pPr algn="r"/>
              <a:t>‹#›</a:t>
            </a:fld>
            <a:endParaRPr lang="en-US" dirty="0">
              <a:solidFill>
                <a:srgbClr val="00338D"/>
              </a:solidFill>
              <a:cs typeface="Arial" panose="020B0604020202020204" pitchFamily="34" charset="0"/>
            </a:endParaRPr>
          </a:p>
        </p:txBody>
      </p:sp>
      <p:sp>
        <p:nvSpPr>
          <p:cNvPr id="30" name="TextBox 29"/>
          <p:cNvSpPr txBox="1"/>
          <p:nvPr userDrawn="1"/>
        </p:nvSpPr>
        <p:spPr>
          <a:xfrm>
            <a:off x="1731600" y="6320118"/>
            <a:ext cx="5817600" cy="370800"/>
          </a:xfrm>
          <a:prstGeom prst="rect">
            <a:avLst/>
          </a:prstGeom>
          <a:noFill/>
        </p:spPr>
        <p:txBody>
          <a:bodyPr wrap="square" lIns="0" tIns="0" rIns="0" bIns="0" rtlCol="0">
            <a:noAutofit/>
          </a:bodyPr>
          <a:lstStyle/>
          <a:p>
            <a:pPr defTabSz="914400">
              <a:defRPr/>
            </a:pPr>
            <a:r>
              <a:rPr lang="en-GB" sz="600" dirty="0">
                <a:solidFill>
                  <a:prstClr val="white">
                    <a:lumMod val="65000"/>
                  </a:prstClr>
                </a:solidFill>
              </a:rPr>
              <a:t>© 2018 KPMG LLP, a UK limited liability partnership and a member firm of the KPMG network of independent member firms affiliated with KPMG International Cooperative (“KPMG International”), a Swiss entity. All rights reserved.</a:t>
            </a:r>
          </a:p>
        </p:txBody>
      </p:sp>
      <p:sp>
        <p:nvSpPr>
          <p:cNvPr id="25" name="TextBox 24"/>
          <p:cNvSpPr txBox="1"/>
          <p:nvPr userDrawn="1"/>
        </p:nvSpPr>
        <p:spPr>
          <a:xfrm>
            <a:off x="1846217" y="6690918"/>
            <a:ext cx="5442857" cy="93059"/>
          </a:xfrm>
          <a:prstGeom prst="rect">
            <a:avLst/>
          </a:prstGeom>
          <a:noFill/>
        </p:spPr>
        <p:txBody>
          <a:bodyPr wrap="square" lIns="0" tIns="0" rIns="0" bIns="0" rtlCol="0">
            <a:noAutofit/>
          </a:bodyPr>
          <a:lstStyle/>
          <a:p>
            <a:pPr algn="ctr" defTabSz="914400">
              <a:defRPr/>
            </a:pPr>
            <a:r>
              <a:rPr lang="en-GB" sz="600" b="1" dirty="0">
                <a:solidFill>
                  <a:srgbClr val="000000"/>
                </a:solidFill>
              </a:rPr>
              <a:t>Document Classification: KPMG Confidential</a:t>
            </a:r>
          </a:p>
        </p:txBody>
      </p:sp>
    </p:spTree>
    <p:extLst>
      <p:ext uri="{BB962C8B-B14F-4D97-AF65-F5344CB8AC3E}">
        <p14:creationId xmlns:p14="http://schemas.microsoft.com/office/powerpoint/2010/main" val="289583103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2" r:id="rId31"/>
    <p:sldLayoutId id="2147483693" r:id="rId32"/>
    <p:sldLayoutId id="2147483694" r:id="rId33"/>
    <p:sldLayoutId id="2147483695" r:id="rId34"/>
    <p:sldLayoutId id="2147483696" r:id="rId35"/>
    <p:sldLayoutId id="2147483697" r:id="rId36"/>
  </p:sldLayoutIdLst>
  <p:txStyles>
    <p:titleStyle>
      <a:lvl1pPr algn="l" defTabSz="914400" rtl="0" eaLnBrk="1" latinLnBrk="0" hangingPunct="1">
        <a:lnSpc>
          <a:spcPct val="70000"/>
        </a:lnSpc>
        <a:spcBef>
          <a:spcPct val="0"/>
        </a:spcBef>
        <a:buNone/>
        <a:defRPr sz="5400" kern="1200">
          <a:solidFill>
            <a:schemeClr val="tx2"/>
          </a:solidFill>
          <a:latin typeface="+mj-lt"/>
          <a:ea typeface="+mj-ea"/>
          <a:cs typeface="+mj-cs"/>
        </a:defRPr>
      </a:lvl1pPr>
    </p:titleStyle>
    <p:bodyStyle>
      <a:lvl1pPr marL="0" indent="0" algn="l" defTabSz="914400" rtl="0" eaLnBrk="1" latinLnBrk="0" hangingPunct="1">
        <a:lnSpc>
          <a:spcPct val="100000"/>
        </a:lnSpc>
        <a:spcBef>
          <a:spcPts val="0"/>
        </a:spcBef>
        <a:spcAft>
          <a:spcPts val="600"/>
        </a:spcAft>
        <a:buFontTx/>
        <a:buNone/>
        <a:defRPr sz="1500" b="1" kern="1200">
          <a:solidFill>
            <a:schemeClr val="tx2"/>
          </a:solidFill>
          <a:latin typeface="+mn-lt"/>
          <a:ea typeface="+mn-ea"/>
          <a:cs typeface="+mn-cs"/>
        </a:defRPr>
      </a:lvl1pPr>
      <a:lvl2pPr marL="0" indent="0" algn="l" defTabSz="914400" rtl="0" eaLnBrk="1" latinLnBrk="0" hangingPunct="1">
        <a:lnSpc>
          <a:spcPct val="100000"/>
        </a:lnSpc>
        <a:spcBef>
          <a:spcPts val="0"/>
        </a:spcBef>
        <a:spcAft>
          <a:spcPts val="600"/>
        </a:spcAft>
        <a:buFontTx/>
        <a:buNone/>
        <a:defRPr sz="1500" kern="1200">
          <a:solidFill>
            <a:schemeClr val="tx2"/>
          </a:solidFill>
          <a:latin typeface="+mn-lt"/>
          <a:ea typeface="+mn-ea"/>
          <a:cs typeface="+mn-cs"/>
        </a:defRPr>
      </a:lvl2pPr>
      <a:lvl3pPr marL="288000" indent="-288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3pPr>
      <a:lvl4pPr marL="432000" indent="-144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4pPr>
      <a:lvl5pPr marL="720000" indent="-288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baseline="0">
          <a:solidFill>
            <a:schemeClr val="tx2"/>
          </a:solidFill>
          <a:latin typeface="+mn-lt"/>
          <a:ea typeface="+mn-ea"/>
          <a:cs typeface="+mn-cs"/>
        </a:defRPr>
      </a:lvl5pPr>
      <a:lvl6pPr marL="864000" indent="-144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6pPr>
      <a:lvl7pPr marL="1152000" indent="-288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7pPr>
      <a:lvl8pPr marL="1296000" indent="-144000" algn="l" defTabSz="914400" rtl="0" eaLnBrk="1" latinLnBrk="0" hangingPunct="1">
        <a:lnSpc>
          <a:spcPct val="100000"/>
        </a:lnSpc>
        <a:spcBef>
          <a:spcPts val="0"/>
        </a:spcBef>
        <a:spcAft>
          <a:spcPts val="600"/>
        </a:spcAft>
        <a:buClr>
          <a:schemeClr val="tx2"/>
        </a:buClr>
        <a:buFont typeface="Arial" panose="020B0604020202020204" pitchFamily="34" charset="0"/>
        <a:buChar char="-"/>
        <a:defRPr sz="1500" kern="1200">
          <a:solidFill>
            <a:schemeClr val="tx2"/>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657">
          <p15:clr>
            <a:srgbClr val="F26B43"/>
          </p15:clr>
        </p15:guide>
        <p15:guide id="2" pos="470">
          <p15:clr>
            <a:srgbClr val="F26B43"/>
          </p15:clr>
        </p15:guide>
        <p15:guide id="3" pos="5291">
          <p15:clr>
            <a:srgbClr val="F26B43"/>
          </p15:clr>
        </p15:guide>
        <p15:guide id="4" orient="horz" pos="763">
          <p15:clr>
            <a:srgbClr val="F26B43"/>
          </p15:clr>
        </p15:guide>
        <p15:guide id="5" orient="horz" pos="608">
          <p15:clr>
            <a:srgbClr val="F26B43"/>
          </p15:clr>
        </p15:guide>
        <p15:guide id="6" orient="horz" pos="272">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1340" y="451575"/>
            <a:ext cx="8232225" cy="723600"/>
          </a:xfrm>
          <a:prstGeom prst="rect">
            <a:avLst/>
          </a:prstGeom>
        </p:spPr>
        <p:txBody>
          <a:bodyPr vert="horz" lIns="0" tIns="0" rIns="0" bIns="0" rtlCol="0" anchor="t" anchorCtr="0">
            <a:noAutofit/>
          </a:bodyPr>
          <a:lstStyle/>
          <a:p>
            <a:r>
              <a:rPr lang="en-US" dirty="0"/>
              <a:t>Click to edit Master title style</a:t>
            </a:r>
          </a:p>
        </p:txBody>
      </p:sp>
      <p:sp>
        <p:nvSpPr>
          <p:cNvPr id="3" name="Text Placeholder 2"/>
          <p:cNvSpPr>
            <a:spLocks noGrp="1"/>
          </p:cNvSpPr>
          <p:nvPr>
            <p:ph type="body" idx="1"/>
          </p:nvPr>
        </p:nvSpPr>
        <p:spPr>
          <a:xfrm>
            <a:off x="451341" y="1422400"/>
            <a:ext cx="8232223" cy="4604400"/>
          </a:xfrm>
          <a:prstGeom prst="rect">
            <a:avLst/>
          </a:prstGeom>
        </p:spPr>
        <p:txBody>
          <a:bodyPr vert="horz" lIns="0" tIns="0" rIns="0" bIns="0" rtlCol="0" anchor="t" anchorCtr="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9" name="Shape 8"/>
          <p:cNvSpPr txBox="1">
            <a:spLocks/>
          </p:cNvSpPr>
          <p:nvPr userDrawn="1"/>
        </p:nvSpPr>
        <p:spPr>
          <a:xfrm>
            <a:off x="8332615" y="6320118"/>
            <a:ext cx="360046" cy="149412"/>
          </a:xfrm>
          <a:prstGeom prst="rect">
            <a:avLst/>
          </a:prstGeom>
        </p:spPr>
        <p:txBody>
          <a:bodyPr lIns="0" tIns="0" rIns="0" bIns="0" anchor="t" anchorCtr="0"/>
          <a:lstStyle>
            <a:defPPr>
              <a:defRPr lang="en-US"/>
            </a:defPPr>
            <a:lvl1pPr marL="0" algn="l" defTabSz="457200" rtl="0" eaLnBrk="1" latinLnBrk="0" hangingPunct="1">
              <a:defRPr sz="1000" kern="1200">
                <a:solidFill>
                  <a:srgbClr val="0061A8"/>
                </a:solidFill>
                <a:latin typeface="Arial"/>
                <a:ea typeface="Arial"/>
                <a:cs typeface="Arial"/>
                <a:sym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r"/>
            <a:fld id="{86CB4B4D-7CA3-9044-876B-883B54F8677D}" type="slidenum">
              <a:rPr lang="en-US" sz="767" smtClean="0">
                <a:solidFill>
                  <a:srgbClr val="00338D"/>
                </a:solidFill>
                <a:cs typeface="Arial" panose="020B0604020202020204" pitchFamily="34" charset="0"/>
              </a:rPr>
              <a:pPr algn="r"/>
              <a:t>‹#›</a:t>
            </a:fld>
            <a:endParaRPr lang="en-US" sz="767" dirty="0">
              <a:solidFill>
                <a:srgbClr val="00338D"/>
              </a:solidFill>
              <a:cs typeface="Arial" panose="020B0604020202020204" pitchFamily="34" charset="0"/>
            </a:endParaRPr>
          </a:p>
        </p:txBody>
      </p:sp>
      <p:sp>
        <p:nvSpPr>
          <p:cNvPr id="30" name="TextBox 29"/>
          <p:cNvSpPr txBox="1"/>
          <p:nvPr userDrawn="1"/>
        </p:nvSpPr>
        <p:spPr>
          <a:xfrm>
            <a:off x="1429259" y="6320118"/>
            <a:ext cx="6318000" cy="370800"/>
          </a:xfrm>
          <a:prstGeom prst="rect">
            <a:avLst/>
          </a:prstGeom>
          <a:noFill/>
        </p:spPr>
        <p:txBody>
          <a:bodyPr wrap="square" lIns="0" tIns="0" rIns="0" bIns="0" rtlCol="0">
            <a:noAutofit/>
          </a:bodyPr>
          <a:lstStyle/>
          <a:p>
            <a:pPr defTabSz="779173">
              <a:defRPr/>
            </a:pPr>
            <a:r>
              <a:rPr lang="en-GB" sz="511" dirty="0">
                <a:solidFill>
                  <a:prstClr val="white">
                    <a:lumMod val="65000"/>
                  </a:prstClr>
                </a:solidFill>
              </a:rPr>
              <a:t>© 2018 KPMG LLP, a UK limited liability partnership and a member firm of the KPMG network of independent member firms affiliated with KPMG International Cooperative (“KPMG International”), a Swiss entity. All rights reserved.</a:t>
            </a:r>
          </a:p>
        </p:txBody>
      </p:sp>
      <p:sp>
        <p:nvSpPr>
          <p:cNvPr id="25" name="TextBox 24"/>
          <p:cNvSpPr txBox="1"/>
          <p:nvPr userDrawn="1"/>
        </p:nvSpPr>
        <p:spPr>
          <a:xfrm>
            <a:off x="1688123" y="6687745"/>
            <a:ext cx="5477608" cy="122633"/>
          </a:xfrm>
          <a:prstGeom prst="rect">
            <a:avLst/>
          </a:prstGeom>
          <a:noFill/>
        </p:spPr>
        <p:txBody>
          <a:bodyPr wrap="square" lIns="0" tIns="0" rIns="0" bIns="0" rtlCol="0">
            <a:noAutofit/>
          </a:bodyPr>
          <a:lstStyle/>
          <a:p>
            <a:pPr algn="ctr" defTabSz="779173">
              <a:defRPr/>
            </a:pPr>
            <a:r>
              <a:rPr lang="en-GB" sz="511" b="1" dirty="0">
                <a:solidFill>
                  <a:srgbClr val="000000"/>
                </a:solidFill>
              </a:rPr>
              <a:t>Document Classification: KPMG Confidential</a:t>
            </a:r>
          </a:p>
        </p:txBody>
      </p:sp>
      <p:sp>
        <p:nvSpPr>
          <p:cNvPr id="27" name="Freeform 19"/>
          <p:cNvSpPr>
            <a:spLocks noEditPoints="1"/>
          </p:cNvSpPr>
          <p:nvPr userDrawn="1"/>
        </p:nvSpPr>
        <p:spPr bwMode="auto">
          <a:xfrm>
            <a:off x="451339" y="6320118"/>
            <a:ext cx="392123" cy="172800"/>
          </a:xfrm>
          <a:custGeom>
            <a:avLst/>
            <a:gdLst>
              <a:gd name="T0" fmla="*/ 269 w 283"/>
              <a:gd name="T1" fmla="*/ 77 h 114"/>
              <a:gd name="T2" fmla="*/ 222 w 283"/>
              <a:gd name="T3" fmla="*/ 87 h 114"/>
              <a:gd name="T4" fmla="*/ 244 w 283"/>
              <a:gd name="T5" fmla="*/ 60 h 114"/>
              <a:gd name="T6" fmla="*/ 269 w 283"/>
              <a:gd name="T7" fmla="*/ 56 h 114"/>
              <a:gd name="T8" fmla="*/ 222 w 283"/>
              <a:gd name="T9" fmla="*/ 2 h 114"/>
              <a:gd name="T10" fmla="*/ 281 w 283"/>
              <a:gd name="T11" fmla="*/ 87 h 114"/>
              <a:gd name="T12" fmla="*/ 222 w 283"/>
              <a:gd name="T13" fmla="*/ 89 h 114"/>
              <a:gd name="T14" fmla="*/ 246 w 283"/>
              <a:gd name="T15" fmla="*/ 101 h 114"/>
              <a:gd name="T16" fmla="*/ 205 w 283"/>
              <a:gd name="T17" fmla="*/ 82 h 114"/>
              <a:gd name="T18" fmla="*/ 203 w 283"/>
              <a:gd name="T19" fmla="*/ 52 h 114"/>
              <a:gd name="T20" fmla="*/ 154 w 283"/>
              <a:gd name="T21" fmla="*/ 87 h 114"/>
              <a:gd name="T22" fmla="*/ 213 w 283"/>
              <a:gd name="T23" fmla="*/ 53 h 114"/>
              <a:gd name="T24" fmla="*/ 171 w 283"/>
              <a:gd name="T25" fmla="*/ 87 h 114"/>
              <a:gd name="T26" fmla="*/ 180 w 283"/>
              <a:gd name="T27" fmla="*/ 87 h 114"/>
              <a:gd name="T28" fmla="*/ 120 w 283"/>
              <a:gd name="T29" fmla="*/ 87 h 114"/>
              <a:gd name="T30" fmla="*/ 117 w 283"/>
              <a:gd name="T31" fmla="*/ 56 h 114"/>
              <a:gd name="T32" fmla="*/ 86 w 283"/>
              <a:gd name="T33" fmla="*/ 2 h 114"/>
              <a:gd name="T34" fmla="*/ 145 w 283"/>
              <a:gd name="T35" fmla="*/ 52 h 114"/>
              <a:gd name="T36" fmla="*/ 142 w 283"/>
              <a:gd name="T37" fmla="*/ 87 h 114"/>
              <a:gd name="T38" fmla="*/ 93 w 283"/>
              <a:gd name="T39" fmla="*/ 79 h 114"/>
              <a:gd name="T40" fmla="*/ 89 w 283"/>
              <a:gd name="T41" fmla="*/ 79 h 114"/>
              <a:gd name="T42" fmla="*/ 87 w 283"/>
              <a:gd name="T43" fmla="*/ 69 h 114"/>
              <a:gd name="T44" fmla="*/ 95 w 283"/>
              <a:gd name="T45" fmla="*/ 62 h 114"/>
              <a:gd name="T46" fmla="*/ 93 w 283"/>
              <a:gd name="T47" fmla="*/ 79 h 114"/>
              <a:gd name="T48" fmla="*/ 67 w 283"/>
              <a:gd name="T49" fmla="*/ 86 h 114"/>
              <a:gd name="T50" fmla="*/ 37 w 283"/>
              <a:gd name="T51" fmla="*/ 82 h 114"/>
              <a:gd name="T52" fmla="*/ 25 w 283"/>
              <a:gd name="T53" fmla="*/ 77 h 114"/>
              <a:gd name="T54" fmla="*/ 18 w 283"/>
              <a:gd name="T55" fmla="*/ 2 h 114"/>
              <a:gd name="T56" fmla="*/ 76 w 283"/>
              <a:gd name="T57" fmla="*/ 55 h 114"/>
              <a:gd name="T58" fmla="*/ 22 w 283"/>
              <a:gd name="T59" fmla="*/ 87 h 114"/>
              <a:gd name="T60" fmla="*/ 220 w 283"/>
              <a:gd name="T61" fmla="*/ 0 h 114"/>
              <a:gd name="T62" fmla="*/ 215 w 283"/>
              <a:gd name="T63" fmla="*/ 0 h 114"/>
              <a:gd name="T64" fmla="*/ 147 w 283"/>
              <a:gd name="T65" fmla="*/ 52 h 114"/>
              <a:gd name="T66" fmla="*/ 84 w 283"/>
              <a:gd name="T67" fmla="*/ 52 h 114"/>
              <a:gd name="T68" fmla="*/ 16 w 283"/>
              <a:gd name="T69" fmla="*/ 0 h 114"/>
              <a:gd name="T70" fmla="*/ 14 w 283"/>
              <a:gd name="T71" fmla="*/ 113 h 114"/>
              <a:gd name="T72" fmla="*/ 35 w 283"/>
              <a:gd name="T73" fmla="*/ 113 h 114"/>
              <a:gd name="T74" fmla="*/ 66 w 283"/>
              <a:gd name="T75" fmla="*/ 89 h 114"/>
              <a:gd name="T76" fmla="*/ 81 w 283"/>
              <a:gd name="T77" fmla="*/ 89 h 114"/>
              <a:gd name="T78" fmla="*/ 90 w 283"/>
              <a:gd name="T79" fmla="*/ 89 h 114"/>
              <a:gd name="T80" fmla="*/ 112 w 283"/>
              <a:gd name="T81" fmla="*/ 113 h 114"/>
              <a:gd name="T82" fmla="*/ 142 w 283"/>
              <a:gd name="T83" fmla="*/ 89 h 114"/>
              <a:gd name="T84" fmla="*/ 170 w 283"/>
              <a:gd name="T85" fmla="*/ 89 h 114"/>
              <a:gd name="T86" fmla="*/ 190 w 283"/>
              <a:gd name="T87" fmla="*/ 113 h 114"/>
              <a:gd name="T88" fmla="*/ 210 w 283"/>
              <a:gd name="T89" fmla="*/ 108 h 114"/>
              <a:gd name="T90" fmla="*/ 266 w 283"/>
              <a:gd name="T91" fmla="*/ 89 h 114"/>
              <a:gd name="T92" fmla="*/ 220 w 283"/>
              <a:gd name="T93" fmla="*/ 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3" h="114">
                <a:moveTo>
                  <a:pt x="281" y="87"/>
                </a:moveTo>
                <a:cubicBezTo>
                  <a:pt x="266" y="87"/>
                  <a:pt x="266" y="87"/>
                  <a:pt x="266" y="87"/>
                </a:cubicBezTo>
                <a:cubicBezTo>
                  <a:pt x="269" y="77"/>
                  <a:pt x="269" y="77"/>
                  <a:pt x="269" y="77"/>
                </a:cubicBezTo>
                <a:cubicBezTo>
                  <a:pt x="239" y="77"/>
                  <a:pt x="239" y="77"/>
                  <a:pt x="239" y="77"/>
                </a:cubicBezTo>
                <a:cubicBezTo>
                  <a:pt x="237" y="87"/>
                  <a:pt x="237" y="87"/>
                  <a:pt x="237" y="87"/>
                </a:cubicBezTo>
                <a:cubicBezTo>
                  <a:pt x="222" y="87"/>
                  <a:pt x="222" y="87"/>
                  <a:pt x="222" y="87"/>
                </a:cubicBezTo>
                <a:cubicBezTo>
                  <a:pt x="222" y="85"/>
                  <a:pt x="222" y="85"/>
                  <a:pt x="222" y="85"/>
                </a:cubicBezTo>
                <a:cubicBezTo>
                  <a:pt x="223" y="84"/>
                  <a:pt x="223" y="83"/>
                  <a:pt x="223" y="81"/>
                </a:cubicBezTo>
                <a:cubicBezTo>
                  <a:pt x="226" y="71"/>
                  <a:pt x="233" y="60"/>
                  <a:pt x="244" y="60"/>
                </a:cubicBezTo>
                <a:cubicBezTo>
                  <a:pt x="249" y="60"/>
                  <a:pt x="254" y="62"/>
                  <a:pt x="253" y="69"/>
                </a:cubicBezTo>
                <a:cubicBezTo>
                  <a:pt x="271" y="69"/>
                  <a:pt x="271" y="69"/>
                  <a:pt x="271" y="69"/>
                </a:cubicBezTo>
                <a:cubicBezTo>
                  <a:pt x="272" y="66"/>
                  <a:pt x="273" y="61"/>
                  <a:pt x="269" y="56"/>
                </a:cubicBezTo>
                <a:cubicBezTo>
                  <a:pt x="266" y="51"/>
                  <a:pt x="258" y="48"/>
                  <a:pt x="248" y="48"/>
                </a:cubicBezTo>
                <a:cubicBezTo>
                  <a:pt x="241" y="48"/>
                  <a:pt x="231" y="50"/>
                  <a:pt x="222" y="55"/>
                </a:cubicBezTo>
                <a:cubicBezTo>
                  <a:pt x="222" y="2"/>
                  <a:pt x="222" y="2"/>
                  <a:pt x="222" y="2"/>
                </a:cubicBezTo>
                <a:cubicBezTo>
                  <a:pt x="281" y="2"/>
                  <a:pt x="281" y="2"/>
                  <a:pt x="281" y="2"/>
                </a:cubicBezTo>
                <a:cubicBezTo>
                  <a:pt x="281" y="87"/>
                  <a:pt x="281" y="87"/>
                  <a:pt x="281" y="87"/>
                </a:cubicBezTo>
                <a:cubicBezTo>
                  <a:pt x="281" y="87"/>
                  <a:pt x="281" y="87"/>
                  <a:pt x="281" y="87"/>
                </a:cubicBezTo>
                <a:close/>
                <a:moveTo>
                  <a:pt x="246" y="101"/>
                </a:moveTo>
                <a:cubicBezTo>
                  <a:pt x="243" y="102"/>
                  <a:pt x="240" y="102"/>
                  <a:pt x="237" y="102"/>
                </a:cubicBezTo>
                <a:cubicBezTo>
                  <a:pt x="228" y="102"/>
                  <a:pt x="222" y="98"/>
                  <a:pt x="222" y="89"/>
                </a:cubicBezTo>
                <a:cubicBezTo>
                  <a:pt x="249" y="89"/>
                  <a:pt x="249" y="89"/>
                  <a:pt x="249" y="89"/>
                </a:cubicBezTo>
                <a:cubicBezTo>
                  <a:pt x="246" y="101"/>
                  <a:pt x="246" y="101"/>
                  <a:pt x="246" y="101"/>
                </a:cubicBezTo>
                <a:cubicBezTo>
                  <a:pt x="246" y="101"/>
                  <a:pt x="246" y="101"/>
                  <a:pt x="246" y="101"/>
                </a:cubicBezTo>
                <a:close/>
                <a:moveTo>
                  <a:pt x="213" y="53"/>
                </a:moveTo>
                <a:cubicBezTo>
                  <a:pt x="213" y="65"/>
                  <a:pt x="213" y="65"/>
                  <a:pt x="213" y="65"/>
                </a:cubicBezTo>
                <a:cubicBezTo>
                  <a:pt x="209" y="71"/>
                  <a:pt x="206" y="77"/>
                  <a:pt x="205" y="82"/>
                </a:cubicBezTo>
                <a:cubicBezTo>
                  <a:pt x="204" y="83"/>
                  <a:pt x="204" y="85"/>
                  <a:pt x="204" y="87"/>
                </a:cubicBezTo>
                <a:cubicBezTo>
                  <a:pt x="195" y="87"/>
                  <a:pt x="195" y="87"/>
                  <a:pt x="195" y="87"/>
                </a:cubicBezTo>
                <a:cubicBezTo>
                  <a:pt x="203" y="52"/>
                  <a:pt x="203" y="52"/>
                  <a:pt x="203" y="52"/>
                </a:cubicBezTo>
                <a:cubicBezTo>
                  <a:pt x="178" y="52"/>
                  <a:pt x="178" y="52"/>
                  <a:pt x="178" y="52"/>
                </a:cubicBezTo>
                <a:cubicBezTo>
                  <a:pt x="156" y="87"/>
                  <a:pt x="156" y="87"/>
                  <a:pt x="156" y="87"/>
                </a:cubicBezTo>
                <a:cubicBezTo>
                  <a:pt x="154" y="87"/>
                  <a:pt x="154" y="87"/>
                  <a:pt x="154" y="87"/>
                </a:cubicBezTo>
                <a:cubicBezTo>
                  <a:pt x="154" y="2"/>
                  <a:pt x="154" y="2"/>
                  <a:pt x="154" y="2"/>
                </a:cubicBezTo>
                <a:cubicBezTo>
                  <a:pt x="213" y="2"/>
                  <a:pt x="213" y="2"/>
                  <a:pt x="213" y="2"/>
                </a:cubicBezTo>
                <a:cubicBezTo>
                  <a:pt x="213" y="53"/>
                  <a:pt x="213" y="53"/>
                  <a:pt x="213" y="53"/>
                </a:cubicBezTo>
                <a:cubicBezTo>
                  <a:pt x="213" y="53"/>
                  <a:pt x="213" y="53"/>
                  <a:pt x="213" y="53"/>
                </a:cubicBezTo>
                <a:close/>
                <a:moveTo>
                  <a:pt x="180" y="87"/>
                </a:moveTo>
                <a:cubicBezTo>
                  <a:pt x="171" y="87"/>
                  <a:pt x="171" y="87"/>
                  <a:pt x="171" y="87"/>
                </a:cubicBezTo>
                <a:cubicBezTo>
                  <a:pt x="185" y="66"/>
                  <a:pt x="185" y="66"/>
                  <a:pt x="185" y="66"/>
                </a:cubicBezTo>
                <a:cubicBezTo>
                  <a:pt x="180" y="87"/>
                  <a:pt x="180" y="87"/>
                  <a:pt x="180" y="87"/>
                </a:cubicBezTo>
                <a:cubicBezTo>
                  <a:pt x="180" y="87"/>
                  <a:pt x="180" y="87"/>
                  <a:pt x="180" y="87"/>
                </a:cubicBezTo>
                <a:close/>
                <a:moveTo>
                  <a:pt x="145" y="52"/>
                </a:moveTo>
                <a:cubicBezTo>
                  <a:pt x="130" y="52"/>
                  <a:pt x="130" y="52"/>
                  <a:pt x="130" y="52"/>
                </a:cubicBezTo>
                <a:cubicBezTo>
                  <a:pt x="120" y="87"/>
                  <a:pt x="120" y="87"/>
                  <a:pt x="120" y="87"/>
                </a:cubicBezTo>
                <a:cubicBezTo>
                  <a:pt x="104" y="87"/>
                  <a:pt x="104" y="87"/>
                  <a:pt x="104" y="87"/>
                </a:cubicBezTo>
                <a:cubicBezTo>
                  <a:pt x="112" y="84"/>
                  <a:pt x="117" y="78"/>
                  <a:pt x="119" y="70"/>
                </a:cubicBezTo>
                <a:cubicBezTo>
                  <a:pt x="120" y="64"/>
                  <a:pt x="119" y="59"/>
                  <a:pt x="117" y="56"/>
                </a:cubicBezTo>
                <a:cubicBezTo>
                  <a:pt x="113" y="51"/>
                  <a:pt x="105" y="52"/>
                  <a:pt x="98" y="52"/>
                </a:cubicBezTo>
                <a:cubicBezTo>
                  <a:pt x="97" y="52"/>
                  <a:pt x="86" y="52"/>
                  <a:pt x="86" y="52"/>
                </a:cubicBezTo>
                <a:cubicBezTo>
                  <a:pt x="86" y="2"/>
                  <a:pt x="86" y="2"/>
                  <a:pt x="86" y="2"/>
                </a:cubicBezTo>
                <a:cubicBezTo>
                  <a:pt x="145" y="2"/>
                  <a:pt x="145" y="2"/>
                  <a:pt x="145" y="2"/>
                </a:cubicBezTo>
                <a:cubicBezTo>
                  <a:pt x="145" y="52"/>
                  <a:pt x="145" y="52"/>
                  <a:pt x="145" y="52"/>
                </a:cubicBezTo>
                <a:cubicBezTo>
                  <a:pt x="145" y="52"/>
                  <a:pt x="145" y="52"/>
                  <a:pt x="145" y="52"/>
                </a:cubicBezTo>
                <a:close/>
                <a:moveTo>
                  <a:pt x="135" y="87"/>
                </a:moveTo>
                <a:cubicBezTo>
                  <a:pt x="141" y="65"/>
                  <a:pt x="141" y="65"/>
                  <a:pt x="141" y="65"/>
                </a:cubicBezTo>
                <a:cubicBezTo>
                  <a:pt x="142" y="87"/>
                  <a:pt x="142" y="87"/>
                  <a:pt x="142" y="87"/>
                </a:cubicBezTo>
                <a:cubicBezTo>
                  <a:pt x="135" y="87"/>
                  <a:pt x="135" y="87"/>
                  <a:pt x="135" y="87"/>
                </a:cubicBezTo>
                <a:cubicBezTo>
                  <a:pt x="135" y="87"/>
                  <a:pt x="135" y="87"/>
                  <a:pt x="135" y="87"/>
                </a:cubicBezTo>
                <a:close/>
                <a:moveTo>
                  <a:pt x="93" y="79"/>
                </a:moveTo>
                <a:cubicBezTo>
                  <a:pt x="93" y="79"/>
                  <a:pt x="93" y="79"/>
                  <a:pt x="93" y="79"/>
                </a:cubicBezTo>
                <a:cubicBezTo>
                  <a:pt x="92" y="79"/>
                  <a:pt x="91" y="79"/>
                  <a:pt x="91" y="79"/>
                </a:cubicBezTo>
                <a:cubicBezTo>
                  <a:pt x="90" y="79"/>
                  <a:pt x="89" y="79"/>
                  <a:pt x="89" y="79"/>
                </a:cubicBezTo>
                <a:cubicBezTo>
                  <a:pt x="85" y="79"/>
                  <a:pt x="85" y="79"/>
                  <a:pt x="85" y="79"/>
                </a:cubicBezTo>
                <a:cubicBezTo>
                  <a:pt x="87" y="72"/>
                  <a:pt x="87" y="72"/>
                  <a:pt x="87" y="72"/>
                </a:cubicBezTo>
                <a:cubicBezTo>
                  <a:pt x="87" y="69"/>
                  <a:pt x="87" y="69"/>
                  <a:pt x="87" y="69"/>
                </a:cubicBezTo>
                <a:cubicBezTo>
                  <a:pt x="89" y="62"/>
                  <a:pt x="89" y="62"/>
                  <a:pt x="89" y="62"/>
                </a:cubicBezTo>
                <a:cubicBezTo>
                  <a:pt x="90" y="62"/>
                  <a:pt x="91" y="62"/>
                  <a:pt x="92" y="62"/>
                </a:cubicBezTo>
                <a:cubicBezTo>
                  <a:pt x="95" y="62"/>
                  <a:pt x="95" y="62"/>
                  <a:pt x="95" y="62"/>
                </a:cubicBezTo>
                <a:cubicBezTo>
                  <a:pt x="100" y="62"/>
                  <a:pt x="103" y="62"/>
                  <a:pt x="104" y="63"/>
                </a:cubicBezTo>
                <a:cubicBezTo>
                  <a:pt x="105" y="65"/>
                  <a:pt x="105" y="67"/>
                  <a:pt x="104" y="70"/>
                </a:cubicBezTo>
                <a:cubicBezTo>
                  <a:pt x="102" y="75"/>
                  <a:pt x="100" y="78"/>
                  <a:pt x="93" y="79"/>
                </a:cubicBezTo>
                <a:moveTo>
                  <a:pt x="76" y="55"/>
                </a:moveTo>
                <a:cubicBezTo>
                  <a:pt x="75" y="58"/>
                  <a:pt x="75" y="58"/>
                  <a:pt x="75" y="58"/>
                </a:cubicBezTo>
                <a:cubicBezTo>
                  <a:pt x="67" y="86"/>
                  <a:pt x="67" y="86"/>
                  <a:pt x="67" y="86"/>
                </a:cubicBezTo>
                <a:cubicBezTo>
                  <a:pt x="67" y="87"/>
                  <a:pt x="67" y="87"/>
                  <a:pt x="67" y="87"/>
                </a:cubicBezTo>
                <a:cubicBezTo>
                  <a:pt x="39" y="87"/>
                  <a:pt x="39" y="87"/>
                  <a:pt x="39" y="87"/>
                </a:cubicBezTo>
                <a:cubicBezTo>
                  <a:pt x="37" y="82"/>
                  <a:pt x="37" y="82"/>
                  <a:pt x="37" y="82"/>
                </a:cubicBezTo>
                <a:cubicBezTo>
                  <a:pt x="67" y="52"/>
                  <a:pt x="67" y="52"/>
                  <a:pt x="67" y="52"/>
                </a:cubicBezTo>
                <a:cubicBezTo>
                  <a:pt x="48" y="52"/>
                  <a:pt x="48" y="52"/>
                  <a:pt x="48" y="52"/>
                </a:cubicBezTo>
                <a:cubicBezTo>
                  <a:pt x="25" y="77"/>
                  <a:pt x="25" y="77"/>
                  <a:pt x="25" y="77"/>
                </a:cubicBezTo>
                <a:cubicBezTo>
                  <a:pt x="32" y="52"/>
                  <a:pt x="32" y="52"/>
                  <a:pt x="32" y="52"/>
                </a:cubicBezTo>
                <a:cubicBezTo>
                  <a:pt x="18" y="52"/>
                  <a:pt x="18" y="52"/>
                  <a:pt x="18" y="52"/>
                </a:cubicBezTo>
                <a:cubicBezTo>
                  <a:pt x="18" y="2"/>
                  <a:pt x="18" y="2"/>
                  <a:pt x="18" y="2"/>
                </a:cubicBezTo>
                <a:cubicBezTo>
                  <a:pt x="76" y="2"/>
                  <a:pt x="76" y="2"/>
                  <a:pt x="76" y="2"/>
                </a:cubicBezTo>
                <a:cubicBezTo>
                  <a:pt x="76" y="55"/>
                  <a:pt x="76" y="55"/>
                  <a:pt x="76" y="55"/>
                </a:cubicBezTo>
                <a:cubicBezTo>
                  <a:pt x="76" y="55"/>
                  <a:pt x="76" y="55"/>
                  <a:pt x="76" y="55"/>
                </a:cubicBezTo>
                <a:close/>
                <a:moveTo>
                  <a:pt x="22" y="87"/>
                </a:moveTo>
                <a:cubicBezTo>
                  <a:pt x="22" y="87"/>
                  <a:pt x="22" y="87"/>
                  <a:pt x="22" y="87"/>
                </a:cubicBezTo>
                <a:cubicBezTo>
                  <a:pt x="22" y="87"/>
                  <a:pt x="22" y="87"/>
                  <a:pt x="22" y="87"/>
                </a:cubicBezTo>
                <a:cubicBezTo>
                  <a:pt x="22" y="87"/>
                  <a:pt x="22" y="87"/>
                  <a:pt x="22" y="87"/>
                </a:cubicBezTo>
                <a:cubicBezTo>
                  <a:pt x="22" y="87"/>
                  <a:pt x="22" y="87"/>
                  <a:pt x="22" y="87"/>
                </a:cubicBezTo>
                <a:close/>
                <a:moveTo>
                  <a:pt x="220" y="0"/>
                </a:moveTo>
                <a:cubicBezTo>
                  <a:pt x="220" y="57"/>
                  <a:pt x="220" y="57"/>
                  <a:pt x="220" y="57"/>
                </a:cubicBezTo>
                <a:cubicBezTo>
                  <a:pt x="218" y="59"/>
                  <a:pt x="216" y="60"/>
                  <a:pt x="215" y="62"/>
                </a:cubicBezTo>
                <a:cubicBezTo>
                  <a:pt x="215" y="0"/>
                  <a:pt x="215" y="0"/>
                  <a:pt x="215" y="0"/>
                </a:cubicBezTo>
                <a:cubicBezTo>
                  <a:pt x="152" y="0"/>
                  <a:pt x="152" y="0"/>
                  <a:pt x="152" y="0"/>
                </a:cubicBezTo>
                <a:cubicBezTo>
                  <a:pt x="152" y="52"/>
                  <a:pt x="152" y="52"/>
                  <a:pt x="152" y="52"/>
                </a:cubicBezTo>
                <a:cubicBezTo>
                  <a:pt x="147" y="52"/>
                  <a:pt x="147" y="52"/>
                  <a:pt x="147" y="52"/>
                </a:cubicBezTo>
                <a:cubicBezTo>
                  <a:pt x="147" y="0"/>
                  <a:pt x="147" y="0"/>
                  <a:pt x="147" y="0"/>
                </a:cubicBezTo>
                <a:cubicBezTo>
                  <a:pt x="84" y="0"/>
                  <a:pt x="84" y="0"/>
                  <a:pt x="84" y="0"/>
                </a:cubicBezTo>
                <a:cubicBezTo>
                  <a:pt x="84" y="52"/>
                  <a:pt x="84" y="52"/>
                  <a:pt x="84" y="52"/>
                </a:cubicBezTo>
                <a:cubicBezTo>
                  <a:pt x="79" y="52"/>
                  <a:pt x="79" y="52"/>
                  <a:pt x="79" y="52"/>
                </a:cubicBezTo>
                <a:cubicBezTo>
                  <a:pt x="79" y="0"/>
                  <a:pt x="79" y="0"/>
                  <a:pt x="79" y="0"/>
                </a:cubicBezTo>
                <a:cubicBezTo>
                  <a:pt x="16" y="0"/>
                  <a:pt x="16" y="0"/>
                  <a:pt x="16" y="0"/>
                </a:cubicBezTo>
                <a:cubicBezTo>
                  <a:pt x="16" y="59"/>
                  <a:pt x="16" y="59"/>
                  <a:pt x="16" y="59"/>
                </a:cubicBezTo>
                <a:cubicBezTo>
                  <a:pt x="0" y="113"/>
                  <a:pt x="0" y="113"/>
                  <a:pt x="0" y="113"/>
                </a:cubicBezTo>
                <a:cubicBezTo>
                  <a:pt x="14" y="113"/>
                  <a:pt x="14" y="113"/>
                  <a:pt x="14" y="113"/>
                </a:cubicBezTo>
                <a:cubicBezTo>
                  <a:pt x="21" y="89"/>
                  <a:pt x="21" y="89"/>
                  <a:pt x="21" y="89"/>
                </a:cubicBezTo>
                <a:cubicBezTo>
                  <a:pt x="23" y="89"/>
                  <a:pt x="23" y="89"/>
                  <a:pt x="23" y="89"/>
                </a:cubicBezTo>
                <a:cubicBezTo>
                  <a:pt x="35" y="113"/>
                  <a:pt x="35" y="113"/>
                  <a:pt x="35" y="113"/>
                </a:cubicBezTo>
                <a:cubicBezTo>
                  <a:pt x="52" y="113"/>
                  <a:pt x="52" y="113"/>
                  <a:pt x="52" y="113"/>
                </a:cubicBezTo>
                <a:cubicBezTo>
                  <a:pt x="40" y="89"/>
                  <a:pt x="40" y="89"/>
                  <a:pt x="40" y="89"/>
                </a:cubicBezTo>
                <a:cubicBezTo>
                  <a:pt x="66" y="89"/>
                  <a:pt x="66" y="89"/>
                  <a:pt x="66" y="89"/>
                </a:cubicBezTo>
                <a:cubicBezTo>
                  <a:pt x="59" y="113"/>
                  <a:pt x="59" y="113"/>
                  <a:pt x="59" y="113"/>
                </a:cubicBezTo>
                <a:cubicBezTo>
                  <a:pt x="74" y="113"/>
                  <a:pt x="74" y="113"/>
                  <a:pt x="74" y="113"/>
                </a:cubicBezTo>
                <a:cubicBezTo>
                  <a:pt x="81" y="89"/>
                  <a:pt x="81" y="89"/>
                  <a:pt x="81" y="89"/>
                </a:cubicBezTo>
                <a:cubicBezTo>
                  <a:pt x="85" y="89"/>
                  <a:pt x="85" y="89"/>
                  <a:pt x="85" y="89"/>
                </a:cubicBezTo>
                <a:cubicBezTo>
                  <a:pt x="85" y="89"/>
                  <a:pt x="85" y="89"/>
                  <a:pt x="85" y="89"/>
                </a:cubicBezTo>
                <a:cubicBezTo>
                  <a:pt x="90" y="89"/>
                  <a:pt x="90" y="89"/>
                  <a:pt x="90" y="89"/>
                </a:cubicBezTo>
                <a:cubicBezTo>
                  <a:pt x="90" y="89"/>
                  <a:pt x="90" y="89"/>
                  <a:pt x="90" y="89"/>
                </a:cubicBezTo>
                <a:cubicBezTo>
                  <a:pt x="119" y="89"/>
                  <a:pt x="119" y="89"/>
                  <a:pt x="119" y="89"/>
                </a:cubicBezTo>
                <a:cubicBezTo>
                  <a:pt x="112" y="113"/>
                  <a:pt x="112" y="113"/>
                  <a:pt x="112" y="113"/>
                </a:cubicBezTo>
                <a:cubicBezTo>
                  <a:pt x="128" y="113"/>
                  <a:pt x="128" y="113"/>
                  <a:pt x="128" y="113"/>
                </a:cubicBezTo>
                <a:cubicBezTo>
                  <a:pt x="135" y="89"/>
                  <a:pt x="135" y="89"/>
                  <a:pt x="135" y="89"/>
                </a:cubicBezTo>
                <a:cubicBezTo>
                  <a:pt x="142" y="89"/>
                  <a:pt x="142" y="89"/>
                  <a:pt x="142" y="89"/>
                </a:cubicBezTo>
                <a:cubicBezTo>
                  <a:pt x="142" y="113"/>
                  <a:pt x="142" y="113"/>
                  <a:pt x="142" y="113"/>
                </a:cubicBezTo>
                <a:cubicBezTo>
                  <a:pt x="155" y="113"/>
                  <a:pt x="155" y="113"/>
                  <a:pt x="155" y="113"/>
                </a:cubicBezTo>
                <a:cubicBezTo>
                  <a:pt x="170" y="89"/>
                  <a:pt x="170" y="89"/>
                  <a:pt x="170" y="89"/>
                </a:cubicBezTo>
                <a:cubicBezTo>
                  <a:pt x="180" y="89"/>
                  <a:pt x="180" y="89"/>
                  <a:pt x="180" y="89"/>
                </a:cubicBezTo>
                <a:cubicBezTo>
                  <a:pt x="175" y="113"/>
                  <a:pt x="175" y="113"/>
                  <a:pt x="175" y="113"/>
                </a:cubicBezTo>
                <a:cubicBezTo>
                  <a:pt x="190" y="113"/>
                  <a:pt x="190" y="113"/>
                  <a:pt x="190" y="113"/>
                </a:cubicBezTo>
                <a:cubicBezTo>
                  <a:pt x="195" y="89"/>
                  <a:pt x="195" y="89"/>
                  <a:pt x="195" y="89"/>
                </a:cubicBezTo>
                <a:cubicBezTo>
                  <a:pt x="204" y="89"/>
                  <a:pt x="204" y="89"/>
                  <a:pt x="204" y="89"/>
                </a:cubicBezTo>
                <a:cubicBezTo>
                  <a:pt x="203" y="96"/>
                  <a:pt x="205" y="103"/>
                  <a:pt x="210" y="108"/>
                </a:cubicBezTo>
                <a:cubicBezTo>
                  <a:pt x="216" y="113"/>
                  <a:pt x="225" y="114"/>
                  <a:pt x="232" y="114"/>
                </a:cubicBezTo>
                <a:cubicBezTo>
                  <a:pt x="241" y="114"/>
                  <a:pt x="251" y="113"/>
                  <a:pt x="260" y="111"/>
                </a:cubicBezTo>
                <a:cubicBezTo>
                  <a:pt x="266" y="89"/>
                  <a:pt x="266" y="89"/>
                  <a:pt x="266" y="89"/>
                </a:cubicBezTo>
                <a:cubicBezTo>
                  <a:pt x="283" y="89"/>
                  <a:pt x="283" y="89"/>
                  <a:pt x="283" y="89"/>
                </a:cubicBezTo>
                <a:cubicBezTo>
                  <a:pt x="283" y="0"/>
                  <a:pt x="283" y="0"/>
                  <a:pt x="283" y="0"/>
                </a:cubicBezTo>
                <a:cubicBezTo>
                  <a:pt x="220" y="0"/>
                  <a:pt x="220" y="0"/>
                  <a:pt x="220" y="0"/>
                </a:cubicBezTo>
                <a:cubicBezTo>
                  <a:pt x="220" y="0"/>
                  <a:pt x="220" y="0"/>
                  <a:pt x="220" y="0"/>
                </a:cubicBezTo>
                <a:close/>
              </a:path>
            </a:pathLst>
          </a:custGeom>
          <a:solidFill>
            <a:schemeClr val="tx2"/>
          </a:solidFill>
          <a:ln>
            <a:noFill/>
          </a:ln>
        </p:spPr>
        <p:txBody>
          <a:bodyPr vert="horz" wrap="square" lIns="77913" tIns="38957" rIns="77913" bIns="38957" numCol="1" anchor="t" anchorCtr="0" compatLnSpc="1">
            <a:prstTxWarp prst="textNoShape">
              <a:avLst/>
            </a:prstTxWarp>
          </a:bodyPr>
          <a:lstStyle/>
          <a:p>
            <a:pPr defTabSz="844083"/>
            <a:endParaRPr lang="en-GB" sz="1534" dirty="0">
              <a:solidFill>
                <a:srgbClr val="000000"/>
              </a:solidFill>
            </a:endParaRPr>
          </a:p>
        </p:txBody>
      </p:sp>
    </p:spTree>
    <p:extLst>
      <p:ext uri="{BB962C8B-B14F-4D97-AF65-F5344CB8AC3E}">
        <p14:creationId xmlns:p14="http://schemas.microsoft.com/office/powerpoint/2010/main" val="3220394469"/>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 id="2147483711" r:id="rId13"/>
    <p:sldLayoutId id="2147483712" r:id="rId14"/>
    <p:sldLayoutId id="2147483713" r:id="rId15"/>
    <p:sldLayoutId id="2147483714" r:id="rId16"/>
    <p:sldLayoutId id="2147483715" r:id="rId17"/>
    <p:sldLayoutId id="2147483716" r:id="rId18"/>
    <p:sldLayoutId id="2147483717" r:id="rId19"/>
    <p:sldLayoutId id="2147483718" r:id="rId20"/>
    <p:sldLayoutId id="2147483719" r:id="rId21"/>
    <p:sldLayoutId id="2147483720" r:id="rId22"/>
    <p:sldLayoutId id="2147483721" r:id="rId23"/>
    <p:sldLayoutId id="2147483722" r:id="rId24"/>
    <p:sldLayoutId id="2147483723" r:id="rId25"/>
    <p:sldLayoutId id="2147483724" r:id="rId26"/>
    <p:sldLayoutId id="2147483725" r:id="rId27"/>
    <p:sldLayoutId id="2147483726" r:id="rId28"/>
    <p:sldLayoutId id="2147483727" r:id="rId29"/>
    <p:sldLayoutId id="2147483728" r:id="rId30"/>
    <p:sldLayoutId id="2147483729" r:id="rId31"/>
    <p:sldLayoutId id="2147483730" r:id="rId32"/>
    <p:sldLayoutId id="2147483731" r:id="rId33"/>
    <p:sldLayoutId id="2147483732" r:id="rId34"/>
    <p:sldLayoutId id="2147483733" r:id="rId35"/>
    <p:sldLayoutId id="2147483734" r:id="rId36"/>
    <p:sldLayoutId id="2147483735" r:id="rId37"/>
    <p:sldLayoutId id="2147483736" r:id="rId38"/>
    <p:sldLayoutId id="2147483737" r:id="rId39"/>
    <p:sldLayoutId id="2147483738" r:id="rId40"/>
  </p:sldLayoutIdLst>
  <p:txStyles>
    <p:titleStyle>
      <a:lvl1pPr algn="l" defTabSz="779173" rtl="0" eaLnBrk="1" latinLnBrk="0" hangingPunct="1">
        <a:lnSpc>
          <a:spcPct val="70000"/>
        </a:lnSpc>
        <a:spcBef>
          <a:spcPct val="0"/>
        </a:spcBef>
        <a:buNone/>
        <a:defRPr sz="3238" kern="1200">
          <a:solidFill>
            <a:schemeClr val="tx2"/>
          </a:solidFill>
          <a:latin typeface="+mj-lt"/>
          <a:ea typeface="+mj-ea"/>
          <a:cs typeface="+mj-cs"/>
        </a:defRPr>
      </a:lvl1pPr>
    </p:titleStyle>
    <p:bodyStyle>
      <a:lvl1pPr marL="0" indent="0" algn="l" defTabSz="779173" rtl="0" eaLnBrk="1" latinLnBrk="0" hangingPunct="1">
        <a:lnSpc>
          <a:spcPct val="100000"/>
        </a:lnSpc>
        <a:spcBef>
          <a:spcPts val="0"/>
        </a:spcBef>
        <a:spcAft>
          <a:spcPts val="511"/>
        </a:spcAft>
        <a:buFontTx/>
        <a:buNone/>
        <a:defRPr sz="767" b="1" kern="1200">
          <a:solidFill>
            <a:schemeClr val="tx2"/>
          </a:solidFill>
          <a:latin typeface="+mn-lt"/>
          <a:ea typeface="+mn-ea"/>
          <a:cs typeface="+mn-cs"/>
        </a:defRPr>
      </a:lvl1pPr>
      <a:lvl2pPr marL="0" indent="0" algn="l" defTabSz="779173" rtl="0" eaLnBrk="1" latinLnBrk="0" hangingPunct="1">
        <a:lnSpc>
          <a:spcPct val="100000"/>
        </a:lnSpc>
        <a:spcBef>
          <a:spcPts val="0"/>
        </a:spcBef>
        <a:spcAft>
          <a:spcPts val="511"/>
        </a:spcAft>
        <a:buFontTx/>
        <a:buNone/>
        <a:defRPr sz="767" kern="1200">
          <a:solidFill>
            <a:schemeClr val="tx2"/>
          </a:solidFill>
          <a:latin typeface="+mn-lt"/>
          <a:ea typeface="+mn-ea"/>
          <a:cs typeface="+mn-cs"/>
        </a:defRPr>
      </a:lvl2pPr>
      <a:lvl3pPr marL="184057" indent="-184057" algn="l" defTabSz="779173" rtl="0" eaLnBrk="1" latinLnBrk="0" hangingPunct="1">
        <a:lnSpc>
          <a:spcPct val="100000"/>
        </a:lnSpc>
        <a:spcBef>
          <a:spcPts val="0"/>
        </a:spcBef>
        <a:spcAft>
          <a:spcPts val="511"/>
        </a:spcAft>
        <a:buClr>
          <a:schemeClr val="tx2"/>
        </a:buClr>
        <a:buFont typeface="Arial" panose="020B0604020202020204" pitchFamily="34" charset="0"/>
        <a:buChar char="—"/>
        <a:defRPr sz="767" kern="1200">
          <a:solidFill>
            <a:schemeClr val="tx2"/>
          </a:solidFill>
          <a:latin typeface="+mn-lt"/>
          <a:ea typeface="+mn-ea"/>
          <a:cs typeface="+mn-cs"/>
        </a:defRPr>
      </a:lvl3pPr>
      <a:lvl4pPr marL="306761" indent="-122704" algn="l" defTabSz="779173" rtl="0" eaLnBrk="1" latinLnBrk="0" hangingPunct="1">
        <a:lnSpc>
          <a:spcPct val="100000"/>
        </a:lnSpc>
        <a:spcBef>
          <a:spcPts val="0"/>
        </a:spcBef>
        <a:spcAft>
          <a:spcPts val="511"/>
        </a:spcAft>
        <a:buClr>
          <a:schemeClr val="tx2"/>
        </a:buClr>
        <a:buFont typeface="Arial" panose="020B0604020202020204" pitchFamily="34" charset="0"/>
        <a:buChar char="-"/>
        <a:defRPr sz="767" kern="1200">
          <a:solidFill>
            <a:schemeClr val="tx2"/>
          </a:solidFill>
          <a:latin typeface="+mn-lt"/>
          <a:ea typeface="+mn-ea"/>
          <a:cs typeface="+mn-cs"/>
        </a:defRPr>
      </a:lvl4pPr>
      <a:lvl5pPr marL="490818" indent="-184057" algn="l" defTabSz="779173" rtl="0" eaLnBrk="1" latinLnBrk="0" hangingPunct="1">
        <a:lnSpc>
          <a:spcPct val="100000"/>
        </a:lnSpc>
        <a:spcBef>
          <a:spcPts val="0"/>
        </a:spcBef>
        <a:spcAft>
          <a:spcPts val="511"/>
        </a:spcAft>
        <a:buClr>
          <a:schemeClr val="tx2"/>
        </a:buClr>
        <a:buFont typeface="Arial" panose="020B0604020202020204" pitchFamily="34" charset="0"/>
        <a:buChar char="—"/>
        <a:defRPr sz="767" kern="1200" baseline="0">
          <a:solidFill>
            <a:schemeClr val="tx2"/>
          </a:solidFill>
          <a:latin typeface="+mn-lt"/>
          <a:ea typeface="+mn-ea"/>
          <a:cs typeface="+mn-cs"/>
        </a:defRPr>
      </a:lvl5pPr>
      <a:lvl6pPr marL="935621" indent="-196327" algn="l" defTabSz="779173" rtl="0" eaLnBrk="1" latinLnBrk="0" hangingPunct="1">
        <a:lnSpc>
          <a:spcPct val="100000"/>
        </a:lnSpc>
        <a:spcBef>
          <a:spcPts val="0"/>
        </a:spcBef>
        <a:spcAft>
          <a:spcPts val="511"/>
        </a:spcAft>
        <a:buClr>
          <a:schemeClr val="tx2"/>
        </a:buClr>
        <a:buFont typeface="Arial" panose="020B0604020202020204" pitchFamily="34" charset="0"/>
        <a:buChar char="-"/>
        <a:defRPr sz="767" kern="1200">
          <a:solidFill>
            <a:schemeClr val="tx2"/>
          </a:solidFill>
          <a:latin typeface="+mn-lt"/>
          <a:ea typeface="+mn-ea"/>
          <a:cs typeface="+mn-cs"/>
        </a:defRPr>
      </a:lvl6pPr>
      <a:lvl7pPr marL="1168759" indent="-242341" algn="l" defTabSz="779173" rtl="0" eaLnBrk="1" latinLnBrk="0" hangingPunct="1">
        <a:lnSpc>
          <a:spcPct val="100000"/>
        </a:lnSpc>
        <a:spcBef>
          <a:spcPts val="0"/>
        </a:spcBef>
        <a:spcAft>
          <a:spcPts val="511"/>
        </a:spcAft>
        <a:buClr>
          <a:schemeClr val="tx2"/>
        </a:buClr>
        <a:buFont typeface="Arial" panose="020B0604020202020204" pitchFamily="34" charset="0"/>
        <a:buChar char="—"/>
        <a:defRPr sz="767" kern="1200">
          <a:solidFill>
            <a:schemeClr val="tx2"/>
          </a:solidFill>
          <a:latin typeface="+mn-lt"/>
          <a:ea typeface="+mn-ea"/>
          <a:cs typeface="+mn-cs"/>
        </a:defRPr>
      </a:lvl7pPr>
      <a:lvl8pPr marL="1401897" indent="-194793" algn="l" defTabSz="779173" rtl="0" eaLnBrk="1" latinLnBrk="0" hangingPunct="1">
        <a:lnSpc>
          <a:spcPct val="100000"/>
        </a:lnSpc>
        <a:spcBef>
          <a:spcPts val="0"/>
        </a:spcBef>
        <a:spcAft>
          <a:spcPts val="511"/>
        </a:spcAft>
        <a:buClr>
          <a:schemeClr val="tx2"/>
        </a:buClr>
        <a:buFont typeface="Arial" panose="020B0604020202020204" pitchFamily="34" charset="0"/>
        <a:buChar char="-"/>
        <a:defRPr sz="767" kern="1200">
          <a:solidFill>
            <a:schemeClr val="tx2"/>
          </a:solidFill>
          <a:latin typeface="+mn-lt"/>
          <a:ea typeface="+mn-ea"/>
          <a:cs typeface="+mn-cs"/>
        </a:defRPr>
      </a:lvl8pPr>
      <a:lvl9pPr marL="3311484" indent="-194793" algn="l" defTabSz="779173" rtl="0" eaLnBrk="1" latinLnBrk="0" hangingPunct="1">
        <a:lnSpc>
          <a:spcPct val="90000"/>
        </a:lnSpc>
        <a:spcBef>
          <a:spcPts val="426"/>
        </a:spcBef>
        <a:buFont typeface="Arial" panose="020B0604020202020204" pitchFamily="34" charset="0"/>
        <a:buChar char="•"/>
        <a:defRPr sz="1534" kern="1200">
          <a:solidFill>
            <a:schemeClr val="tx1"/>
          </a:solidFill>
          <a:latin typeface="+mn-lt"/>
          <a:ea typeface="+mn-ea"/>
          <a:cs typeface="+mn-cs"/>
        </a:defRPr>
      </a:lvl9pPr>
    </p:bodyStyle>
    <p:otherStyle>
      <a:defPPr>
        <a:defRPr lang="en-US"/>
      </a:defPPr>
      <a:lvl1pPr marL="0" algn="l" defTabSz="779173" rtl="0" eaLnBrk="1" latinLnBrk="0" hangingPunct="1">
        <a:defRPr sz="1534" kern="1200">
          <a:solidFill>
            <a:schemeClr val="tx1"/>
          </a:solidFill>
          <a:latin typeface="+mn-lt"/>
          <a:ea typeface="+mn-ea"/>
          <a:cs typeface="+mn-cs"/>
        </a:defRPr>
      </a:lvl1pPr>
      <a:lvl2pPr marL="389586" algn="l" defTabSz="779173" rtl="0" eaLnBrk="1" latinLnBrk="0" hangingPunct="1">
        <a:defRPr sz="1534" kern="1200">
          <a:solidFill>
            <a:schemeClr val="tx1"/>
          </a:solidFill>
          <a:latin typeface="+mn-lt"/>
          <a:ea typeface="+mn-ea"/>
          <a:cs typeface="+mn-cs"/>
        </a:defRPr>
      </a:lvl2pPr>
      <a:lvl3pPr marL="779173" algn="l" defTabSz="779173" rtl="0" eaLnBrk="1" latinLnBrk="0" hangingPunct="1">
        <a:defRPr sz="1534" kern="1200">
          <a:solidFill>
            <a:schemeClr val="tx1"/>
          </a:solidFill>
          <a:latin typeface="+mn-lt"/>
          <a:ea typeface="+mn-ea"/>
          <a:cs typeface="+mn-cs"/>
        </a:defRPr>
      </a:lvl3pPr>
      <a:lvl4pPr marL="1168759" algn="l" defTabSz="779173" rtl="0" eaLnBrk="1" latinLnBrk="0" hangingPunct="1">
        <a:defRPr sz="1534" kern="1200">
          <a:solidFill>
            <a:schemeClr val="tx1"/>
          </a:solidFill>
          <a:latin typeface="+mn-lt"/>
          <a:ea typeface="+mn-ea"/>
          <a:cs typeface="+mn-cs"/>
        </a:defRPr>
      </a:lvl4pPr>
      <a:lvl5pPr marL="1558345" algn="l" defTabSz="779173" rtl="0" eaLnBrk="1" latinLnBrk="0" hangingPunct="1">
        <a:defRPr sz="1534" kern="1200">
          <a:solidFill>
            <a:schemeClr val="tx1"/>
          </a:solidFill>
          <a:latin typeface="+mn-lt"/>
          <a:ea typeface="+mn-ea"/>
          <a:cs typeface="+mn-cs"/>
        </a:defRPr>
      </a:lvl5pPr>
      <a:lvl6pPr marL="1947932" algn="l" defTabSz="779173" rtl="0" eaLnBrk="1" latinLnBrk="0" hangingPunct="1">
        <a:defRPr sz="1534" kern="1200">
          <a:solidFill>
            <a:schemeClr val="tx1"/>
          </a:solidFill>
          <a:latin typeface="+mn-lt"/>
          <a:ea typeface="+mn-ea"/>
          <a:cs typeface="+mn-cs"/>
        </a:defRPr>
      </a:lvl6pPr>
      <a:lvl7pPr marL="2337518" algn="l" defTabSz="779173" rtl="0" eaLnBrk="1" latinLnBrk="0" hangingPunct="1">
        <a:defRPr sz="1534" kern="1200">
          <a:solidFill>
            <a:schemeClr val="tx1"/>
          </a:solidFill>
          <a:latin typeface="+mn-lt"/>
          <a:ea typeface="+mn-ea"/>
          <a:cs typeface="+mn-cs"/>
        </a:defRPr>
      </a:lvl7pPr>
      <a:lvl8pPr marL="2727104" algn="l" defTabSz="779173" rtl="0" eaLnBrk="1" latinLnBrk="0" hangingPunct="1">
        <a:defRPr sz="1534" kern="1200">
          <a:solidFill>
            <a:schemeClr val="tx1"/>
          </a:solidFill>
          <a:latin typeface="+mn-lt"/>
          <a:ea typeface="+mn-ea"/>
          <a:cs typeface="+mn-cs"/>
        </a:defRPr>
      </a:lvl8pPr>
      <a:lvl9pPr marL="3116691" algn="l" defTabSz="779173" rtl="0" eaLnBrk="1" latinLnBrk="0" hangingPunct="1">
        <a:defRPr sz="1534"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793">
          <p15:clr>
            <a:srgbClr val="F26B43"/>
          </p15:clr>
        </p15:guide>
        <p15:guide id="2" pos="334">
          <p15:clr>
            <a:srgbClr val="F26B43"/>
          </p15:clr>
        </p15:guide>
        <p15:guide id="3" pos="6426">
          <p15:clr>
            <a:srgbClr val="F26B43"/>
          </p15:clr>
        </p15:guide>
        <p15:guide id="4" orient="horz" pos="742">
          <p15:clr>
            <a:srgbClr val="F26B43"/>
          </p15:clr>
        </p15:guide>
        <p15:guide id="5" orient="horz" pos="279">
          <p15:clr>
            <a:srgbClr val="F26B43"/>
          </p15:clr>
        </p15:guide>
        <p15:guide id="6" orient="horz" pos="896">
          <p15:clr>
            <a:srgbClr val="F26B43"/>
          </p15:clr>
        </p15:guide>
        <p15:guide id="7" pos="3316">
          <p15:clr>
            <a:srgbClr val="F26B43"/>
          </p15:clr>
        </p15:guide>
        <p15:guide id="8" pos="3444">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ounded Rectangle 18"/>
          <p:cNvSpPr/>
          <p:nvPr/>
        </p:nvSpPr>
        <p:spPr>
          <a:xfrm flipV="1">
            <a:off x="6721475" y="5626100"/>
            <a:ext cx="517525" cy="118744"/>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 name="TextBox 1"/>
          <p:cNvSpPr txBox="1"/>
          <p:nvPr/>
        </p:nvSpPr>
        <p:spPr>
          <a:xfrm>
            <a:off x="588169" y="2542824"/>
            <a:ext cx="7967662" cy="1138773"/>
          </a:xfrm>
          <a:prstGeom prst="rect">
            <a:avLst/>
          </a:prstGeom>
          <a:noFill/>
        </p:spPr>
        <p:txBody>
          <a:bodyPr wrap="square" rtlCol="0">
            <a:spAutoFit/>
          </a:bodyPr>
          <a:lstStyle/>
          <a:p>
            <a:pPr algn="ctr"/>
            <a:r>
              <a:rPr lang="en-US" sz="4400" b="1" dirty="0">
                <a:solidFill>
                  <a:srgbClr val="4F81BD"/>
                </a:solidFill>
                <a:latin typeface="+mj-lt"/>
                <a:ea typeface="+mj-ea"/>
                <a:cs typeface="+mj-cs"/>
              </a:rPr>
              <a:t>Specialist Diabetes  Services </a:t>
            </a:r>
          </a:p>
          <a:p>
            <a:pPr algn="ctr"/>
            <a:r>
              <a:rPr lang="en-US" sz="2400" b="1" dirty="0">
                <a:solidFill>
                  <a:srgbClr val="4F81BD"/>
                </a:solidFill>
                <a:latin typeface="+mj-lt"/>
                <a:ea typeface="+mj-ea"/>
                <a:cs typeface="+mj-cs"/>
              </a:rPr>
              <a:t>Donna Chaloner Service Lead </a:t>
            </a: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6534" y="220928"/>
            <a:ext cx="3243263" cy="1138238"/>
          </a:xfrm>
          <a:prstGeom prst="rect">
            <a:avLst/>
          </a:prstGeom>
        </p:spPr>
      </p:pic>
    </p:spTree>
    <p:extLst>
      <p:ext uri="{BB962C8B-B14F-4D97-AF65-F5344CB8AC3E}">
        <p14:creationId xmlns:p14="http://schemas.microsoft.com/office/powerpoint/2010/main" val="18838245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Local demographics  </a:t>
            </a:r>
          </a:p>
        </p:txBody>
      </p:sp>
      <p:sp>
        <p:nvSpPr>
          <p:cNvPr id="3" name="Content Placeholder 2"/>
          <p:cNvSpPr>
            <a:spLocks noGrp="1"/>
          </p:cNvSpPr>
          <p:nvPr>
            <p:ph idx="1"/>
          </p:nvPr>
        </p:nvSpPr>
        <p:spPr/>
        <p:txBody>
          <a:bodyPr>
            <a:noAutofit/>
          </a:bodyPr>
          <a:lstStyle/>
          <a:p>
            <a:r>
              <a:rPr lang="en-GB" sz="2000" dirty="0"/>
              <a:t>8.9% of Walsall CCG’s population have diabetes (2017/18 data, </a:t>
            </a:r>
            <a:r>
              <a:rPr lang="en-GB" sz="2000" baseline="30000" dirty="0"/>
              <a:t>[1])</a:t>
            </a:r>
            <a:r>
              <a:rPr lang="en-GB" sz="2000" dirty="0"/>
              <a:t>, making it one of the 10 highest CCGs in England for prevalence.</a:t>
            </a:r>
          </a:p>
          <a:p>
            <a:r>
              <a:rPr lang="en-GB" sz="2000" dirty="0"/>
              <a:t> This represents around 18,775 type 2 diabetic patients, and 1200 type 1 diabetic patients. </a:t>
            </a:r>
          </a:p>
          <a:p>
            <a:r>
              <a:rPr lang="en-GB" sz="2000" dirty="0"/>
              <a:t> In Walsall 30 new patients are diagnosed with type 1 diabetes each year, and 1005 patients with type 2 diabetes</a:t>
            </a:r>
            <a:r>
              <a:rPr lang="en-GB" sz="2000" baseline="30000" dirty="0"/>
              <a:t>[2]</a:t>
            </a:r>
            <a:r>
              <a:rPr lang="en-GB" sz="2000" dirty="0"/>
              <a:t>. </a:t>
            </a:r>
          </a:p>
          <a:p>
            <a:r>
              <a:rPr lang="en-GB" sz="2000" dirty="0"/>
              <a:t>There is a pressing need for good quality diabetes care in order to prevent patients from developing potentially life-changing complications. </a:t>
            </a:r>
          </a:p>
          <a:p>
            <a:r>
              <a:rPr lang="en-GB" sz="2000" dirty="0"/>
              <a:t>Recent connection with COVID 19, challenges we have all faced   </a:t>
            </a:r>
          </a:p>
          <a:p>
            <a:endParaRPr lang="en-GB" sz="20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56250" y="5289550"/>
            <a:ext cx="3130550" cy="1085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53015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flipV="1">
            <a:off x="6721476" y="5626101"/>
            <a:ext cx="517525" cy="118744"/>
          </a:xfrm>
          <a:prstGeom prst="round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a:ea typeface="+mn-ea"/>
              <a:cs typeface="+mn-cs"/>
            </a:endParaRPr>
          </a:p>
        </p:txBody>
      </p:sp>
      <p:sp>
        <p:nvSpPr>
          <p:cNvPr id="2" name="Title 1"/>
          <p:cNvSpPr>
            <a:spLocks noGrp="1"/>
          </p:cNvSpPr>
          <p:nvPr>
            <p:ph type="title"/>
          </p:nvPr>
        </p:nvSpPr>
        <p:spPr>
          <a:xfrm>
            <a:off x="528640" y="251063"/>
            <a:ext cx="8229600" cy="815737"/>
          </a:xfrm>
        </p:spPr>
        <p:txBody>
          <a:bodyPr>
            <a:normAutofit/>
          </a:bodyPr>
          <a:lstStyle/>
          <a:p>
            <a:pPr algn="l"/>
            <a:r>
              <a:rPr lang="en-GB" sz="3600" dirty="0">
                <a:solidFill>
                  <a:srgbClr val="4F81BD"/>
                </a:solidFill>
              </a:rPr>
              <a:t>Specialist Diabetes Service WHT </a:t>
            </a:r>
          </a:p>
        </p:txBody>
      </p:sp>
      <p:sp>
        <p:nvSpPr>
          <p:cNvPr id="3" name="TextBox 2"/>
          <p:cNvSpPr txBox="1"/>
          <p:nvPr/>
        </p:nvSpPr>
        <p:spPr>
          <a:xfrm>
            <a:off x="640519" y="1686116"/>
            <a:ext cx="7862963" cy="4708981"/>
          </a:xfrm>
          <a:prstGeom prst="rect">
            <a:avLst/>
          </a:prstGeom>
          <a:noFill/>
        </p:spPr>
        <p:txBody>
          <a:bodyPr wrap="square" rtlCol="0">
            <a:spAutoFit/>
          </a:bodyPr>
          <a:lstStyle/>
          <a:p>
            <a:pPr marL="285750" indent="-285750">
              <a:buFont typeface="Arial" pitchFamily="34" charset="0"/>
              <a:buChar char="•"/>
            </a:pPr>
            <a:r>
              <a:rPr lang="en-GB" sz="1600" b="1" dirty="0"/>
              <a:t>Acute based team </a:t>
            </a:r>
            <a:r>
              <a:rPr lang="en-GB" sz="1600" dirty="0"/>
              <a:t>– 2.8wte band 7 CNS 1wte band 6, – covering Mon- Saturday service providing ward cover, working with consultants, antenatal clinics and diabetic clinics </a:t>
            </a:r>
          </a:p>
          <a:p>
            <a:pPr marL="285750" indent="-285750">
              <a:buFont typeface="Arial" pitchFamily="34" charset="0"/>
              <a:buChar char="•"/>
            </a:pPr>
            <a:r>
              <a:rPr lang="en-GB" sz="1600" b="1" dirty="0"/>
              <a:t>Paediatric team </a:t>
            </a:r>
            <a:r>
              <a:rPr lang="en-GB" sz="1600" dirty="0"/>
              <a:t>– 1wte Band 7 CNS 1wte band 6 - covering weekday service across hospital and community, working with consultants, schools, home visits, clinics, education for type 1. Cover on call over weekends and bank hols </a:t>
            </a:r>
          </a:p>
          <a:p>
            <a:pPr marL="285750" indent="-285750">
              <a:buFont typeface="Arial" pitchFamily="34" charset="0"/>
              <a:buChar char="•"/>
            </a:pPr>
            <a:r>
              <a:rPr lang="en-GB" sz="1600" b="1" dirty="0"/>
              <a:t>Diabetes Podiatrist </a:t>
            </a:r>
            <a:r>
              <a:rPr lang="en-GB" sz="1600" dirty="0"/>
              <a:t>-   0.8wte Senior Podiatrist plus 1wte seconded Band 7 podiatrist.  Working closely with Vascular and Diabetic consultants and actively supporting TV education providing theory to community workforce on care of Diabetic feet  </a:t>
            </a:r>
          </a:p>
          <a:p>
            <a:pPr marL="285750" indent="-285750">
              <a:buFont typeface="Arial" pitchFamily="34" charset="0"/>
              <a:buChar char="•"/>
            </a:pPr>
            <a:r>
              <a:rPr lang="en-GB" sz="1600" b="1" dirty="0"/>
              <a:t>Community based team </a:t>
            </a:r>
            <a:r>
              <a:rPr lang="en-GB" sz="1600" dirty="0"/>
              <a:t>– 1.4wte Band 7, 2.6wte band 6, 1wte admin, educator role providing weekday service, covering home visits, borough wide service  aligned to community nursing teams, offering specialist advice, supporting Primary care, cover for acute based clinics , delivery of</a:t>
            </a:r>
            <a:r>
              <a:rPr lang="en-GB" dirty="0"/>
              <a:t> Diabetes and Me </a:t>
            </a:r>
            <a:r>
              <a:rPr lang="en-GB" sz="1600" dirty="0"/>
              <a:t>Education , supporting transition service, children's camps. Delivery of diabetes foundation course to community staff.</a:t>
            </a:r>
          </a:p>
          <a:p>
            <a:pPr marL="285750" indent="-285750">
              <a:buFont typeface="Arial" pitchFamily="34" charset="0"/>
              <a:buChar char="•"/>
            </a:pPr>
            <a:r>
              <a:rPr lang="en-GB" dirty="0"/>
              <a:t>Pump usage commenced in 2011 and has increased significantly . 130 using pumps adults and children.  </a:t>
            </a:r>
            <a:r>
              <a:rPr lang="en-GB" dirty="0" err="1"/>
              <a:t>Libre</a:t>
            </a:r>
            <a:r>
              <a:rPr lang="en-GB" dirty="0"/>
              <a:t> Flash blood glucose monitoring Type 1 patients  only , commissioned 200 patients , over 300 in use  - evidence demonstrating  positive outcomes  </a:t>
            </a:r>
          </a:p>
          <a:p>
            <a:pPr marL="285750" indent="-285750">
              <a:buFont typeface="Arial" pitchFamily="34" charset="0"/>
              <a:buChar char="•"/>
            </a:pPr>
            <a:endParaRPr lang="en-GB"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74530" y="5626101"/>
            <a:ext cx="3243263" cy="1138238"/>
          </a:xfrm>
          <a:prstGeom prst="rect">
            <a:avLst/>
          </a:prstGeom>
        </p:spPr>
      </p:pic>
    </p:spTree>
    <p:extLst>
      <p:ext uri="{BB962C8B-B14F-4D97-AF65-F5344CB8AC3E}">
        <p14:creationId xmlns:p14="http://schemas.microsoft.com/office/powerpoint/2010/main" val="30162943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a:t>Walsall Together Patient Engagement Recommendations </a:t>
            </a:r>
            <a:endParaRPr lang="en-GB" sz="3200" dirty="0"/>
          </a:p>
        </p:txBody>
      </p:sp>
      <p:sp>
        <p:nvSpPr>
          <p:cNvPr id="3" name="Content Placeholder 2"/>
          <p:cNvSpPr>
            <a:spLocks noGrp="1"/>
          </p:cNvSpPr>
          <p:nvPr>
            <p:ph idx="1"/>
          </p:nvPr>
        </p:nvSpPr>
        <p:spPr/>
        <p:txBody>
          <a:bodyPr>
            <a:normAutofit fontScale="62500" lnSpcReduction="20000"/>
          </a:bodyPr>
          <a:lstStyle/>
          <a:p>
            <a:pPr lvl="0"/>
            <a:r>
              <a:rPr lang="en-GB" dirty="0"/>
              <a:t>Development of a Diabetes Peer Support Group for people to share experiences and aid in supporting people around loneliness</a:t>
            </a:r>
          </a:p>
          <a:p>
            <a:pPr lvl="0"/>
            <a:r>
              <a:rPr lang="en-GB" dirty="0"/>
              <a:t>More information and promotion of the IAPT / Talking therapies service for people with long term health conditions and during the COVID-19 pandemic</a:t>
            </a:r>
          </a:p>
          <a:p>
            <a:r>
              <a:rPr lang="en-GB" dirty="0"/>
              <a:t>Enhanced grass roots communication within the BAME communities around diabetes care and advice and reassurance of service delivery around diabetes and the impact of COVID-19 on BAME communities</a:t>
            </a:r>
          </a:p>
          <a:p>
            <a:r>
              <a:rPr lang="en-GB" dirty="0"/>
              <a:t>Ensure that there is consistency across GPs during this challenging period and that patients are accessing their essential check-ups</a:t>
            </a:r>
          </a:p>
          <a:p>
            <a:r>
              <a:rPr lang="en-GB" dirty="0"/>
              <a:t>More joined up communication with the patient around early intervention, pre diabetic support, what is the general offer for the patient</a:t>
            </a:r>
          </a:p>
          <a:p>
            <a:pPr lvl="0"/>
            <a:r>
              <a:rPr lang="en-GB" dirty="0"/>
              <a:t>Inconsistencies across diabetes care on Community nursing caseloads  </a:t>
            </a:r>
          </a:p>
          <a:p>
            <a:r>
              <a:rPr lang="en-GB" dirty="0"/>
              <a:t>Importance of learning from user experience </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94400" y="5578475"/>
            <a:ext cx="2273300" cy="500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7477442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DV_TOP" val="497.6471"/>
  <p:tag name="ADV_LEFT" val="121.9184"/>
  <p:tag name="ADV_HEIGHT" val="29.19685"/>
  <p:tag name="ADV_WIDTH" val="538.937"/>
  <p:tag name="ADV_COPYRIGHT" val="TRUE"/>
</p:tagLst>
</file>

<file path=ppt/tags/tag2.xml><?xml version="1.0" encoding="utf-8"?>
<p:tagLst xmlns:a="http://schemas.openxmlformats.org/drawingml/2006/main" xmlns:r="http://schemas.openxmlformats.org/officeDocument/2006/relationships" xmlns:p="http://schemas.openxmlformats.org/presentationml/2006/main">
  <p:tag name="ADV_TOP" val="497.6471"/>
  <p:tag name="ADV_LEFT" val="136.3465"/>
  <p:tag name="ADV_HEIGHT" val="29.19685"/>
  <p:tag name="ADV_WIDTH" val="458.0787"/>
  <p:tag name="ADV_COPYRIGHT" val="TRUE"/>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KPMG_Standard_4x3_0922_2015">
  <a:themeElements>
    <a:clrScheme name="New KPMG Colours">
      <a:dk1>
        <a:srgbClr val="000000"/>
      </a:dk1>
      <a:lt1>
        <a:sysClr val="window" lastClr="FFFFFF"/>
      </a:lt1>
      <a:dk2>
        <a:srgbClr val="00338D"/>
      </a:dk2>
      <a:lt2>
        <a:srgbClr val="F0F0F0"/>
      </a:lt2>
      <a:accent1>
        <a:srgbClr val="0091DA"/>
      </a:accent1>
      <a:accent2>
        <a:srgbClr val="6D2077"/>
      </a:accent2>
      <a:accent3>
        <a:srgbClr val="005EB8"/>
      </a:accent3>
      <a:accent4>
        <a:srgbClr val="00A3A1"/>
      </a:accent4>
      <a:accent5>
        <a:srgbClr val="EAAA00"/>
      </a:accent5>
      <a:accent6>
        <a:srgbClr val="43B02A"/>
      </a:accent6>
      <a:hlink>
        <a:srgbClr val="0091DA"/>
      </a:hlink>
      <a:folHlink>
        <a:srgbClr val="0091DA"/>
      </a:folHlink>
    </a:clrScheme>
    <a:fontScheme name="KPMG">
      <a:majorFont>
        <a:latin typeface="KPMG Extralight"/>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solidFill>
            <a:schemeClr val="accent1"/>
          </a:solidFill>
        </a:ln>
      </a:spPr>
      <a:bodyPr lIns="54610" tIns="54610" rIns="54610" bIns="54610" rtlCol="0" anchor="ctr"/>
      <a:lstStyle>
        <a:defPPr algn="l">
          <a:defRPr sz="1500" dirty="0" err="1"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54610" tIns="54610" rIns="54610" bIns="54610" rtlCol="0">
        <a:noAutofit/>
      </a:bodyPr>
      <a:lstStyle>
        <a:defPPr>
          <a:spcAft>
            <a:spcPts val="600"/>
          </a:spcAft>
          <a:defRPr sz="1500" dirty="0" err="1" smtClean="0">
            <a:solidFill>
              <a:schemeClr val="tx2"/>
            </a:solidFill>
          </a:defRPr>
        </a:defPPr>
      </a:lstStyle>
    </a:txDef>
  </a:objectDefaults>
  <a:extraClrSchemeLst/>
  <a:custClrLst>
    <a:custClr name="KPMG Blue">
      <a:srgbClr val="00338D"/>
    </a:custClr>
    <a:custClr name="Medium Blue">
      <a:srgbClr val="005EB8"/>
    </a:custClr>
    <a:custClr name="Light Blue">
      <a:srgbClr val="0091DA"/>
    </a:custClr>
    <a:custClr name="Violet">
      <a:srgbClr val="483698"/>
    </a:custClr>
    <a:custClr name="Purple">
      <a:srgbClr val="470A68"/>
    </a:custClr>
    <a:custClr name="Light Purple">
      <a:srgbClr val="6D2077"/>
    </a:custClr>
    <a:custClr name="Green">
      <a:srgbClr val="00A3A1"/>
    </a:custClr>
    <a:custClr name="Dark Green">
      <a:srgbClr val="009A44"/>
    </a:custClr>
    <a:custClr name="Light Green">
      <a:srgbClr val="43B02A"/>
    </a:custClr>
    <a:custClr name="Yellow">
      <a:srgbClr val="EAAA00"/>
    </a:custClr>
    <a:custClr name="Orange">
      <a:srgbClr val="F68D2E"/>
    </a:custClr>
    <a:custClr name="Red ">
      <a:srgbClr val="BC204B"/>
    </a:custClr>
    <a:custClr name="Pink">
      <a:srgbClr val="C6007E"/>
    </a:custClr>
    <a:custClr name="Dark Brown">
      <a:srgbClr val="753F19"/>
    </a:custClr>
    <a:custClr name="Light Brown">
      <a:srgbClr val="9B642E"/>
    </a:custClr>
    <a:custClr name="Olive">
      <a:srgbClr val="9D9375"/>
    </a:custClr>
    <a:custClr name="Beige">
      <a:srgbClr val="E3BC9F"/>
    </a:custClr>
    <a:custClr name="Light Pink">
      <a:srgbClr val="E36877"/>
    </a:custClr>
  </a:custClrLst>
  <a:extLst>
    <a:ext uri="{05A4C25C-085E-4340-85A3-A5531E510DB2}">
      <thm15:themeFamily xmlns:thm15="http://schemas.microsoft.com/office/thememl/2012/main" name="Blank.potx" id="{BA96F7CB-8A61-46CB-A7E3-2B8BE27917D6}" vid="{E7ACAA73-2698-4013-BB7C-C14E95326C36}"/>
    </a:ext>
  </a:extLst>
</a:theme>
</file>

<file path=ppt/theme/theme3.xml><?xml version="1.0" encoding="utf-8"?>
<a:theme xmlns:a="http://schemas.openxmlformats.org/drawingml/2006/main" name="KPMG_Report_4x3_050216_2016">
  <a:themeElements>
    <a:clrScheme name="New KPMG Colours">
      <a:dk1>
        <a:srgbClr val="000000"/>
      </a:dk1>
      <a:lt1>
        <a:sysClr val="window" lastClr="FFFFFF"/>
      </a:lt1>
      <a:dk2>
        <a:srgbClr val="00338D"/>
      </a:dk2>
      <a:lt2>
        <a:srgbClr val="F0F0F0"/>
      </a:lt2>
      <a:accent1>
        <a:srgbClr val="0091DA"/>
      </a:accent1>
      <a:accent2>
        <a:srgbClr val="6D2077"/>
      </a:accent2>
      <a:accent3>
        <a:srgbClr val="005EB8"/>
      </a:accent3>
      <a:accent4>
        <a:srgbClr val="00A3A1"/>
      </a:accent4>
      <a:accent5>
        <a:srgbClr val="EAAA00"/>
      </a:accent5>
      <a:accent6>
        <a:srgbClr val="43B02A"/>
      </a:accent6>
      <a:hlink>
        <a:srgbClr val="0091DA"/>
      </a:hlink>
      <a:folHlink>
        <a:srgbClr val="0091DA"/>
      </a:folHlink>
    </a:clrScheme>
    <a:fontScheme name="KPMG">
      <a:majorFont>
        <a:latin typeface="KPMG Extralight"/>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solidFill>
            <a:schemeClr val="accent1"/>
          </a:solidFill>
        </a:ln>
      </a:spPr>
      <a:bodyPr lIns="54000" tIns="54000" rIns="54000" bIns="54000" rtlCol="0" anchor="ctr"/>
      <a:lstStyle>
        <a:defPPr algn="ctr">
          <a:defRPr sz="900" dirty="0" err="1" smtClean="0">
            <a:solidFill>
              <a:schemeClr val="bg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3"/>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54610" tIns="54610" rIns="54610" bIns="54610" rtlCol="0">
        <a:noAutofit/>
      </a:bodyPr>
      <a:lstStyle>
        <a:defPPr>
          <a:spcAft>
            <a:spcPts val="600"/>
          </a:spcAft>
          <a:defRPr sz="900" dirty="0" err="1" smtClean="0">
            <a:solidFill>
              <a:schemeClr val="tx2"/>
            </a:solidFill>
          </a:defRPr>
        </a:defPPr>
      </a:lstStyle>
    </a:txDef>
  </a:objectDefaults>
  <a:extraClrSchemeLst/>
  <a:custClrLst>
    <a:custClr name="KPMG Blue">
      <a:srgbClr val="00338D"/>
    </a:custClr>
    <a:custClr name="Medium Blue">
      <a:srgbClr val="005EB8"/>
    </a:custClr>
    <a:custClr name="Light Blue">
      <a:srgbClr val="0091DA"/>
    </a:custClr>
    <a:custClr name="Violet">
      <a:srgbClr val="483698"/>
    </a:custClr>
    <a:custClr name="Purple">
      <a:srgbClr val="470A68"/>
    </a:custClr>
    <a:custClr name="Light Purple">
      <a:srgbClr val="6D2077"/>
    </a:custClr>
    <a:custClr name="Green">
      <a:srgbClr val="00A3A1"/>
    </a:custClr>
    <a:custClr name="Dark Green">
      <a:srgbClr val="009A44"/>
    </a:custClr>
    <a:custClr name="Light Green">
      <a:srgbClr val="43B02A"/>
    </a:custClr>
    <a:custClr name="Yellow">
      <a:srgbClr val="EAAA00"/>
    </a:custClr>
    <a:custClr name="Orange">
      <a:srgbClr val="F68D2E"/>
    </a:custClr>
    <a:custClr name="Red ">
      <a:srgbClr val="BC204B"/>
    </a:custClr>
    <a:custClr name="Pink">
      <a:srgbClr val="C6007E"/>
    </a:custClr>
    <a:custClr name="Dark Brown">
      <a:srgbClr val="753F19"/>
    </a:custClr>
    <a:custClr name="Light Brown">
      <a:srgbClr val="9B642E"/>
    </a:custClr>
    <a:custClr name="Olive">
      <a:srgbClr val="9D9375"/>
    </a:custClr>
    <a:custClr name="Beige">
      <a:srgbClr val="E3BC9F"/>
    </a:custClr>
    <a:custClr name="Light Pink">
      <a:srgbClr val="E36877"/>
    </a:custClr>
  </a:custClrLst>
  <a:extLst>
    <a:ext uri="{05A4C25C-085E-4340-85A3-A5531E510DB2}">
      <thm15:themeFamily xmlns:thm15="http://schemas.microsoft.com/office/thememl/2012/main" name="KPMG Report Standard Template.potx" id="{42693E3F-3D65-4D92-B041-4965C0B5286B}" vid="{8A2B80AD-400D-4B6E-B1DF-820FCCC129AD}"/>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69951936EB55E14DAD4C18C18A092D35" ma:contentTypeVersion="8" ma:contentTypeDescription="Create a new document." ma:contentTypeScope="" ma:versionID="1b836606e3996f92f867836d0104d43f">
  <xsd:schema xmlns:xsd="http://www.w3.org/2001/XMLSchema" xmlns:xs="http://www.w3.org/2001/XMLSchema" xmlns:p="http://schemas.microsoft.com/office/2006/metadata/properties" xmlns:ns2="2a6d1bda-2063-4064-85e1-f0cf06d17838" targetNamespace="http://schemas.microsoft.com/office/2006/metadata/properties" ma:root="true" ma:fieldsID="ff92c3a031726401a9ab3bafb78390ff" ns2:_="">
    <xsd:import namespace="2a6d1bda-2063-4064-85e1-f0cf06d17838"/>
    <xsd:element name="properties">
      <xsd:complexType>
        <xsd:sequence>
          <xsd:element name="documentManagement">
            <xsd:complexType>
              <xsd:all>
                <xsd:element ref="ns2:MediaServiceMetadata" minOccurs="0"/>
                <xsd:element ref="ns2:MediaServiceFastMetadata" minOccurs="0"/>
                <xsd:element ref="ns2:MediaServiceEventHashCode" minOccurs="0"/>
                <xsd:element ref="ns2:MediaServiceGenerationTime" minOccurs="0"/>
                <xsd:element ref="ns2:MediaServiceAutoTags" minOccurs="0"/>
                <xsd:element ref="ns2:MediaServiceOCR" minOccurs="0"/>
                <xsd:element ref="ns2:MediaServiceDateTaken"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a6d1bda-2063-4064-85e1-f0cf06d1783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EventHashCode" ma:index="10" nillable="true" ma:displayName="MediaServiceEventHashCode" ma:hidden="true" ma:internalName="MediaServiceEventHashCode"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CBD4C46-9C80-4C04-9C4A-B0402BEB0758}">
  <ds:schemaRefs>
    <ds:schemaRef ds:uri="http://schemas.microsoft.com/office/infopath/2007/PartnerControls"/>
    <ds:schemaRef ds:uri="http://purl.org/dc/elements/1.1/"/>
    <ds:schemaRef ds:uri="http://schemas.microsoft.com/office/2006/metadata/properties"/>
    <ds:schemaRef ds:uri="http://schemas.microsoft.com/office/2006/documentManagement/types"/>
    <ds:schemaRef ds:uri="http://purl.org/dc/terms/"/>
    <ds:schemaRef ds:uri="http://schemas.openxmlformats.org/package/2006/metadata/core-properties"/>
    <ds:schemaRef ds:uri="http://purl.org/dc/dcmitype/"/>
    <ds:schemaRef ds:uri="2a6d1bda-2063-4064-85e1-f0cf06d17838"/>
    <ds:schemaRef ds:uri="http://www.w3.org/XML/1998/namespace"/>
  </ds:schemaRefs>
</ds:datastoreItem>
</file>

<file path=customXml/itemProps2.xml><?xml version="1.0" encoding="utf-8"?>
<ds:datastoreItem xmlns:ds="http://schemas.openxmlformats.org/officeDocument/2006/customXml" ds:itemID="{FA9E6936-512D-4B7D-A2EB-942C5E1D8F92}">
  <ds:schemaRefs>
    <ds:schemaRef ds:uri="http://schemas.microsoft.com/sharepoint/v3/contenttype/forms"/>
  </ds:schemaRefs>
</ds:datastoreItem>
</file>

<file path=customXml/itemProps3.xml><?xml version="1.0" encoding="utf-8"?>
<ds:datastoreItem xmlns:ds="http://schemas.openxmlformats.org/officeDocument/2006/customXml" ds:itemID="{719EAC5E-CD9B-49BE-BA7B-7558B5BB30A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a6d1bda-2063-4064-85e1-f0cf06d1783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7871</TotalTime>
  <Words>465</Words>
  <Application>Microsoft Office PowerPoint</Application>
  <PresentationFormat>On-screen Show (4:3)</PresentationFormat>
  <Paragraphs>22</Paragraphs>
  <Slides>4</Slides>
  <Notes>0</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4</vt:i4>
      </vt:variant>
    </vt:vector>
  </HeadingPairs>
  <TitlesOfParts>
    <vt:vector size="12" baseType="lpstr">
      <vt:lpstr>Arial</vt:lpstr>
      <vt:lpstr>Calibri</vt:lpstr>
      <vt:lpstr>KPMG Extralight</vt:lpstr>
      <vt:lpstr>Univers 45 Light</vt:lpstr>
      <vt:lpstr>Wingdings</vt:lpstr>
      <vt:lpstr>Office Theme</vt:lpstr>
      <vt:lpstr>1_KPMG_Standard_4x3_0922_2015</vt:lpstr>
      <vt:lpstr>KPMG_Report_4x3_050216_2016</vt:lpstr>
      <vt:lpstr>PowerPoint Presentation</vt:lpstr>
      <vt:lpstr>Local demographics  </vt:lpstr>
      <vt:lpstr>Specialist Diabetes Service WHT </vt:lpstr>
      <vt:lpstr>Walsall Together Patient Engagement Recommendations </vt:lpstr>
    </vt:vector>
  </TitlesOfParts>
  <Company>Currentstate Design Studio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Jane Anderson</dc:creator>
  <cp:lastModifiedBy>Paul Higgitt</cp:lastModifiedBy>
  <cp:revision>229</cp:revision>
  <cp:lastPrinted>2019-07-18T09:35:16Z</cp:lastPrinted>
  <dcterms:created xsi:type="dcterms:W3CDTF">2013-04-11T06:44:40Z</dcterms:created>
  <dcterms:modified xsi:type="dcterms:W3CDTF">2021-09-14T15:27:32Z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0x01010069951936EB55E14DAD4C18C18A092D35</vt:lpwstr>
  </property>
</Properties>
</file>