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4"/>
    <p:sldMasterId id="2147483660" r:id="rId5"/>
  </p:sldMasterIdLst>
  <p:notesMasterIdLst>
    <p:notesMasterId r:id="rId14"/>
  </p:notesMasterIdLst>
  <p:sldIdLst>
    <p:sldId id="256" r:id="rId6"/>
    <p:sldId id="357" r:id="rId7"/>
    <p:sldId id="360" r:id="rId8"/>
    <p:sldId id="355" r:id="rId9"/>
    <p:sldId id="369" r:id="rId10"/>
    <p:sldId id="373" r:id="rId11"/>
    <p:sldId id="371" r:id="rId12"/>
    <p:sldId id="27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Manus Michelle (RBK) Walsall Healthcare NHS Trust" initials="MM(WHNT" lastIdx="2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B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inimized">
    <p:restoredLeft sz="0" autoAdjust="0"/>
    <p:restoredTop sz="0" autoAdjust="0"/>
  </p:normalViewPr>
  <p:slideViewPr>
    <p:cSldViewPr snapToGrid="0">
      <p:cViewPr varScale="1">
        <p:scale>
          <a:sx n="19" d="100"/>
          <a:sy n="19" d="100"/>
        </p:scale>
        <p:origin x="3090" y="4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5F0F4C-56D5-814C-BD0F-893100D243D8}" type="datetimeFigureOut">
              <a:rPr lang="en-US" smtClean="0"/>
              <a:t>6/8/2021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BB266D-F8ED-8F4E-8B10-271DEA413D1B}" type="slidenum">
              <a:rPr lang="en-US" smtClean="0"/>
              <a:t>‹#›</a:t>
            </a:fld>
            <a:endParaRPr lang="en-US"/>
          </a:p>
        </p:txBody>
      </p:sp>
    </p:spTree>
    <p:extLst>
      <p:ext uri="{BB962C8B-B14F-4D97-AF65-F5344CB8AC3E}">
        <p14:creationId xmlns:p14="http://schemas.microsoft.com/office/powerpoint/2010/main" val="3427826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EBB266D-F8ED-8F4E-8B10-271DEA413D1B}" type="slidenum">
              <a:rPr lang="en-US" smtClean="0"/>
              <a:t>3</a:t>
            </a:fld>
            <a:endParaRPr lang="en-US"/>
          </a:p>
        </p:txBody>
      </p:sp>
    </p:spTree>
    <p:extLst>
      <p:ext uri="{BB962C8B-B14F-4D97-AF65-F5344CB8AC3E}">
        <p14:creationId xmlns:p14="http://schemas.microsoft.com/office/powerpoint/2010/main" val="1834818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Where we are born, grow up, live, work and age, as well as the decisions we make for ourselves and our families, collectively have a bigger impact on our health than healthcare alone</a:t>
            </a:r>
          </a:p>
          <a:p>
            <a:endParaRPr lang="en-GB" dirty="0"/>
          </a:p>
        </p:txBody>
      </p:sp>
      <p:sp>
        <p:nvSpPr>
          <p:cNvPr id="4" name="Slide Number Placeholder 3"/>
          <p:cNvSpPr>
            <a:spLocks noGrp="1"/>
          </p:cNvSpPr>
          <p:nvPr>
            <p:ph type="sldNum" sz="quarter" idx="10"/>
          </p:nvPr>
        </p:nvSpPr>
        <p:spPr/>
        <p:txBody>
          <a:bodyPr/>
          <a:lstStyle/>
          <a:p>
            <a:fld id="{8EBB266D-F8ED-8F4E-8B10-271DEA413D1B}" type="slidenum">
              <a:rPr lang="en-US" smtClean="0"/>
              <a:t>4</a:t>
            </a:fld>
            <a:endParaRPr lang="en-US"/>
          </a:p>
        </p:txBody>
      </p:sp>
    </p:spTree>
    <p:extLst>
      <p:ext uri="{BB962C8B-B14F-4D97-AF65-F5344CB8AC3E}">
        <p14:creationId xmlns:p14="http://schemas.microsoft.com/office/powerpoint/2010/main" val="1834818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Walsall Together Partnership is focussed on reducing health inequalities, acknowledging the need to address the wider determinants of health.</a:t>
            </a:r>
          </a:p>
          <a:p>
            <a:r>
              <a:rPr lang="en-GB" dirty="0"/>
              <a:t>The COVID pandemic has compounded the challenges faced by many of communities and had a disproportionate impact on those most vulnerable.</a:t>
            </a:r>
          </a:p>
          <a:p>
            <a:r>
              <a:rPr lang="en-GB" dirty="0"/>
              <a:t>Our response to these challenges will be grounded within the Resilient Communities workstream and is a key focus for us all.</a:t>
            </a:r>
          </a:p>
          <a:p>
            <a:r>
              <a:rPr lang="en-GB" dirty="0"/>
              <a:t>Resilient Communities is described as “early intervention and prevention to support people and communities to live independently and to have active, prosperous and healthy lives…Building community resilience through connections, creating an environment for increased social and voluntary action amongst citizens”.</a:t>
            </a:r>
          </a:p>
          <a:p>
            <a:r>
              <a:rPr lang="en-GB" dirty="0"/>
              <a:t>5 key organisations that comprise shared leadership approach: One Walsall, </a:t>
            </a:r>
            <a:r>
              <a:rPr lang="en-GB" dirty="0" err="1"/>
              <a:t>whg</a:t>
            </a:r>
            <a:r>
              <a:rPr lang="en-GB" dirty="0"/>
              <a:t>, Community Associations, Primary Care Networks &amp; Walsall Council</a:t>
            </a:r>
          </a:p>
          <a:p>
            <a:endParaRPr lang="en-GB" dirty="0"/>
          </a:p>
        </p:txBody>
      </p:sp>
      <p:sp>
        <p:nvSpPr>
          <p:cNvPr id="4" name="Slide Number Placeholder 3"/>
          <p:cNvSpPr>
            <a:spLocks noGrp="1"/>
          </p:cNvSpPr>
          <p:nvPr>
            <p:ph type="sldNum" sz="quarter" idx="5"/>
          </p:nvPr>
        </p:nvSpPr>
        <p:spPr/>
        <p:txBody>
          <a:bodyPr/>
          <a:lstStyle/>
          <a:p>
            <a:fld id="{8EBB266D-F8ED-8F4E-8B10-271DEA413D1B}" type="slidenum">
              <a:rPr lang="en-US" smtClean="0"/>
              <a:t>5</a:t>
            </a:fld>
            <a:endParaRPr lang="en-US"/>
          </a:p>
        </p:txBody>
      </p:sp>
    </p:spTree>
    <p:extLst>
      <p:ext uri="{BB962C8B-B14F-4D97-AF65-F5344CB8AC3E}">
        <p14:creationId xmlns:p14="http://schemas.microsoft.com/office/powerpoint/2010/main" val="738728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Establishment of a Resilient Communities Steering Group</a:t>
            </a:r>
          </a:p>
          <a:p>
            <a:r>
              <a:rPr lang="en-GB" dirty="0"/>
              <a:t>Steering Group will report formally to the Clinical &amp; Professional Leadership Group (CPLG) to ensure alignment with population health and inequalities agenda.</a:t>
            </a:r>
          </a:p>
          <a:p>
            <a:r>
              <a:rPr lang="en-GB" dirty="0"/>
              <a:t>Aligned approach with Walsall Council’s Resilient Communities work, including membership from the Council’s Director of Resilient Communities</a:t>
            </a:r>
          </a:p>
          <a:p>
            <a:r>
              <a:rPr lang="en-GB" dirty="0"/>
              <a:t>Clarity on specific outcomes and population health challenges that the Walsall Together Partnership (WTP) is able to influence</a:t>
            </a:r>
          </a:p>
          <a:p>
            <a:r>
              <a:rPr lang="en-GB" dirty="0"/>
              <a:t>Development of a set of principles for building resilience and engaging with communities.</a:t>
            </a:r>
          </a:p>
          <a:p>
            <a:r>
              <a:rPr lang="en-GB" dirty="0"/>
              <a:t>Development of a set of principles for engaging with community and voluntary organisations.</a:t>
            </a:r>
          </a:p>
          <a:p>
            <a:r>
              <a:rPr lang="en-GB" dirty="0"/>
              <a:t>Added value in the system comes from linking current work and initiatives, identifying opportunities for alignment and maximising opportunities to make every contact count</a:t>
            </a:r>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8EBB266D-F8ED-8F4E-8B10-271DEA413D1B}" type="slidenum">
              <a:rPr lang="en-US" smtClean="0"/>
              <a:t>6</a:t>
            </a:fld>
            <a:endParaRPr lang="en-US"/>
          </a:p>
        </p:txBody>
      </p:sp>
    </p:spTree>
    <p:extLst>
      <p:ext uri="{BB962C8B-B14F-4D97-AF65-F5344CB8AC3E}">
        <p14:creationId xmlns:p14="http://schemas.microsoft.com/office/powerpoint/2010/main" val="1585675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Anchor Institution Employment Initiative between </a:t>
            </a:r>
            <a:r>
              <a:rPr lang="en-GB" dirty="0" err="1"/>
              <a:t>whg</a:t>
            </a:r>
            <a:r>
              <a:rPr lang="en-GB" dirty="0"/>
              <a:t> and Walsall Healthcare, combining available entry level job opportunities together with </a:t>
            </a:r>
            <a:r>
              <a:rPr lang="en-GB" dirty="0" err="1"/>
              <a:t>whg’s</a:t>
            </a:r>
            <a:r>
              <a:rPr lang="en-GB" dirty="0"/>
              <a:t> expertise with working in communities.</a:t>
            </a:r>
          </a:p>
          <a:p>
            <a:r>
              <a:rPr lang="en-GB" dirty="0"/>
              <a:t>NHS Charities funding (awarded in January) covering the </a:t>
            </a:r>
            <a:r>
              <a:rPr lang="en-GB" dirty="0" err="1"/>
              <a:t>whg</a:t>
            </a:r>
            <a:r>
              <a:rPr lang="en-GB" dirty="0"/>
              <a:t> Kindness Counts project (reducing loneliness and social isolation), health inequalities engagement, and coproduction training and development for the partnership</a:t>
            </a:r>
          </a:p>
          <a:p>
            <a:r>
              <a:rPr lang="en-GB" dirty="0"/>
              <a:t>Wider engagement workstream including the Healthwatch contract, Service User Group, CCG development of a Citizen Forum and STP Healthier Futures academy </a:t>
            </a:r>
          </a:p>
          <a:p>
            <a:r>
              <a:rPr lang="en-GB" dirty="0"/>
              <a:t>Wider consultation and engagement with the voluntary sector via One Walsall to find locality-based solutions for residents and map VCSE solutions.</a:t>
            </a:r>
          </a:p>
          <a:p>
            <a:r>
              <a:rPr lang="en-GB" dirty="0"/>
              <a:t>Social prescribing project group (membership includes </a:t>
            </a:r>
            <a:r>
              <a:rPr lang="en-GB" dirty="0" err="1"/>
              <a:t>whg</a:t>
            </a:r>
            <a:r>
              <a:rPr lang="en-GB" dirty="0"/>
              <a:t>, PCNs and Walsall Council)</a:t>
            </a:r>
          </a:p>
          <a:p>
            <a:r>
              <a:rPr lang="en-GB" dirty="0"/>
              <a:t>Holiday and Activity Food programme (investment of £1.8m from the Department for Education during Easter, Summer and Christmas holidays in 2021 to 14,000 children on free School Meals)  </a:t>
            </a:r>
          </a:p>
          <a:p>
            <a:r>
              <a:rPr lang="en-GB" dirty="0"/>
              <a:t>Exploration of how Resilient Communities can support expansion of the reach of the Family Safeguarding Model, in line with the proposals we included in the Changing Futures bid</a:t>
            </a:r>
          </a:p>
          <a:p>
            <a:r>
              <a:rPr lang="en-GB" dirty="0"/>
              <a:t>Living directory (identifying an innovative technological solution to support the development of social action through the provision of micro commissioning and adaptive training)</a:t>
            </a:r>
          </a:p>
          <a:p>
            <a:r>
              <a:rPr lang="en-GB" dirty="0"/>
              <a:t>Volunteering to support the statutory sector will be a key focus, building on from the pandemic and continuing the strides already made for volunteers supporting the health system</a:t>
            </a:r>
          </a:p>
          <a:p>
            <a:endParaRPr lang="en-GB" dirty="0"/>
          </a:p>
          <a:p>
            <a:endParaRPr lang="en-GB" dirty="0"/>
          </a:p>
        </p:txBody>
      </p:sp>
      <p:sp>
        <p:nvSpPr>
          <p:cNvPr id="4" name="Slide Number Placeholder 3"/>
          <p:cNvSpPr>
            <a:spLocks noGrp="1"/>
          </p:cNvSpPr>
          <p:nvPr>
            <p:ph type="sldNum" sz="quarter" idx="5"/>
          </p:nvPr>
        </p:nvSpPr>
        <p:spPr/>
        <p:txBody>
          <a:bodyPr/>
          <a:lstStyle/>
          <a:p>
            <a:fld id="{8EBB266D-F8ED-8F4E-8B10-271DEA413D1B}" type="slidenum">
              <a:rPr lang="en-US" smtClean="0"/>
              <a:t>7</a:t>
            </a:fld>
            <a:endParaRPr lang="en-US"/>
          </a:p>
        </p:txBody>
      </p:sp>
    </p:spTree>
    <p:extLst>
      <p:ext uri="{BB962C8B-B14F-4D97-AF65-F5344CB8AC3E}">
        <p14:creationId xmlns:p14="http://schemas.microsoft.com/office/powerpoint/2010/main" val="26626315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NHS">
    <p:bg>
      <p:bgPr>
        <a:solidFill>
          <a:schemeClr val="bg1"/>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F0803C6-6516-AC48-9A7C-4168EF9EB2DE}"/>
              </a:ext>
            </a:extLst>
          </p:cNvPr>
          <p:cNvSpPr>
            <a:spLocks noGrp="1"/>
          </p:cNvSpPr>
          <p:nvPr>
            <p:ph type="title"/>
          </p:nvPr>
        </p:nvSpPr>
        <p:spPr>
          <a:xfrm>
            <a:off x="463296" y="2025506"/>
            <a:ext cx="11271504" cy="785386"/>
          </a:xfrm>
        </p:spPr>
        <p:txBody>
          <a:bodyPr anchor="b"/>
          <a:lstStyle>
            <a:lvl1pPr algn="ctr">
              <a:defRPr sz="3800">
                <a:solidFill>
                  <a:schemeClr val="accent6"/>
                </a:solidFill>
              </a:defRPr>
            </a:lvl1pPr>
          </a:lstStyle>
          <a:p>
            <a:r>
              <a:rPr lang="en-US"/>
              <a:t>Click to edit Master title style</a:t>
            </a:r>
          </a:p>
        </p:txBody>
      </p:sp>
      <p:sp>
        <p:nvSpPr>
          <p:cNvPr id="12" name="Text Placeholder 2">
            <a:extLst>
              <a:ext uri="{FF2B5EF4-FFF2-40B4-BE49-F238E27FC236}">
                <a16:creationId xmlns:a16="http://schemas.microsoft.com/office/drawing/2014/main" id="{FACF84AD-2A98-F145-9A29-BBDFBFDA4758}"/>
              </a:ext>
            </a:extLst>
          </p:cNvPr>
          <p:cNvSpPr>
            <a:spLocks noGrp="1"/>
          </p:cNvSpPr>
          <p:nvPr>
            <p:ph type="body" idx="1"/>
          </p:nvPr>
        </p:nvSpPr>
        <p:spPr>
          <a:xfrm>
            <a:off x="463297" y="3103244"/>
            <a:ext cx="11271502" cy="651511"/>
          </a:xfrm>
          <a:prstGeom prst="rect">
            <a:avLst/>
          </a:prstGeom>
        </p:spPr>
        <p:txBody>
          <a:bodyPr/>
          <a:lstStyle>
            <a:lvl1pPr marL="0" indent="0" algn="ctr">
              <a:buNone/>
              <a:defRPr sz="22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3" name="Picture 2" descr="A close up of a sign&#10;&#10;Description automatically generated">
            <a:extLst>
              <a:ext uri="{FF2B5EF4-FFF2-40B4-BE49-F238E27FC236}">
                <a16:creationId xmlns:a16="http://schemas.microsoft.com/office/drawing/2014/main" id="{54F4A93F-7AF2-D142-B3B1-9C2058791B38}"/>
              </a:ext>
            </a:extLst>
          </p:cNvPr>
          <p:cNvPicPr>
            <a:picLocks noChangeAspect="1"/>
          </p:cNvPicPr>
          <p:nvPr userDrawn="1"/>
        </p:nvPicPr>
        <p:blipFill>
          <a:blip r:embed="rId2"/>
          <a:stretch>
            <a:fillRect/>
          </a:stretch>
        </p:blipFill>
        <p:spPr>
          <a:xfrm>
            <a:off x="0" y="3933190"/>
            <a:ext cx="12192000" cy="2019300"/>
          </a:xfrm>
          <a:prstGeom prst="rect">
            <a:avLst/>
          </a:prstGeom>
        </p:spPr>
      </p:pic>
      <p:pic>
        <p:nvPicPr>
          <p:cNvPr id="7" name="Picture 6">
            <a:extLst>
              <a:ext uri="{FF2B5EF4-FFF2-40B4-BE49-F238E27FC236}">
                <a16:creationId xmlns:a16="http://schemas.microsoft.com/office/drawing/2014/main" id="{B81BC85E-2177-4944-909E-95972FCE74D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436433" y="6278879"/>
            <a:ext cx="5319134" cy="309518"/>
          </a:xfrm>
          <a:prstGeom prst="rect">
            <a:avLst/>
          </a:prstGeom>
        </p:spPr>
      </p:pic>
      <p:pic>
        <p:nvPicPr>
          <p:cNvPr id="11" name="Picture 10" descr="A close up of a sign&#10;&#10;Description automatically generated">
            <a:extLst>
              <a:ext uri="{FF2B5EF4-FFF2-40B4-BE49-F238E27FC236}">
                <a16:creationId xmlns:a16="http://schemas.microsoft.com/office/drawing/2014/main" id="{D979C1AF-5FFF-444A-B068-5A506F70F1A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4279946" y="437625"/>
            <a:ext cx="3632108" cy="1295529"/>
          </a:xfrm>
          <a:prstGeom prst="rect">
            <a:avLst/>
          </a:prstGeom>
        </p:spPr>
      </p:pic>
    </p:spTree>
    <p:extLst>
      <p:ext uri="{BB962C8B-B14F-4D97-AF65-F5344CB8AC3E}">
        <p14:creationId xmlns:p14="http://schemas.microsoft.com/office/powerpoint/2010/main" val="106663824"/>
      </p:ext>
    </p:extLst>
  </p:cSld>
  <p:clrMapOvr>
    <a:masterClrMapping/>
  </p:clrMapOvr>
  <p:extLst>
    <p:ext uri="{DCECCB84-F9BA-43D5-87BE-67443E8EF086}">
      <p15:sldGuideLst xmlns:p15="http://schemas.microsoft.com/office/powerpoint/2012/main">
        <p15:guide id="1" orient="horz" pos="663"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_Pink">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1B354B6-4158-0247-AFE5-F9A8CE1C8C22}"/>
              </a:ext>
            </a:extLst>
          </p:cNvPr>
          <p:cNvSpPr>
            <a:spLocks noGrp="1"/>
          </p:cNvSpPr>
          <p:nvPr>
            <p:ph type="ftr" sz="quarter" idx="11"/>
          </p:nvPr>
        </p:nvSpPr>
        <p:spPr/>
        <p:txBody>
          <a:bodyPr/>
          <a:lstStyle>
            <a:lvl1pPr>
              <a:defRPr>
                <a:solidFill>
                  <a:schemeClr val="bg1"/>
                </a:solidFill>
              </a:defRPr>
            </a:lvl1p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8BA5BB14-538F-1A4E-B3C9-EA3BA8B54064}"/>
              </a:ext>
            </a:extLst>
          </p:cNvPr>
          <p:cNvSpPr>
            <a:spLocks noGrp="1"/>
          </p:cNvSpPr>
          <p:nvPr>
            <p:ph type="sldNum" sz="quarter" idx="12"/>
          </p:nvPr>
        </p:nvSpPr>
        <p:spPr>
          <a:xfrm>
            <a:off x="11443992" y="6521121"/>
            <a:ext cx="312579" cy="331290"/>
          </a:xfrm>
        </p:spPr>
        <p:txBody>
          <a:bodyPr/>
          <a:lstStyle>
            <a:lvl1pPr algn="ctr">
              <a:defRPr/>
            </a:lvl1pPr>
          </a:lstStyle>
          <a:p>
            <a:fld id="{E37164D7-9B6A-1C43-ACF7-FB85B36CD2BA}" type="slidenum">
              <a:rPr lang="en-US" smtClean="0"/>
              <a:pPr/>
              <a:t>‹#›</a:t>
            </a:fld>
            <a:endParaRPr lang="en-US"/>
          </a:p>
        </p:txBody>
      </p:sp>
      <p:sp>
        <p:nvSpPr>
          <p:cNvPr id="8" name="Content Placeholder 2">
            <a:extLst>
              <a:ext uri="{FF2B5EF4-FFF2-40B4-BE49-F238E27FC236}">
                <a16:creationId xmlns:a16="http://schemas.microsoft.com/office/drawing/2014/main" id="{F20987DA-20E4-6D48-AE56-E1B191556B69}"/>
              </a:ext>
            </a:extLst>
          </p:cNvPr>
          <p:cNvSpPr>
            <a:spLocks noGrp="1"/>
          </p:cNvSpPr>
          <p:nvPr>
            <p:ph idx="1"/>
          </p:nvPr>
        </p:nvSpPr>
        <p:spPr>
          <a:xfrm>
            <a:off x="431998" y="2156909"/>
            <a:ext cx="11324571" cy="4143283"/>
          </a:xfrm>
        </p:spPr>
        <p:txBody>
          <a:bodyPr/>
          <a:lstStyle>
            <a:lvl1pPr marL="342900" marR="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a:extLst>
              <a:ext uri="{FF2B5EF4-FFF2-40B4-BE49-F238E27FC236}">
                <a16:creationId xmlns:a16="http://schemas.microsoft.com/office/drawing/2014/main" id="{8041CD27-D523-5941-9A6C-97A56778A176}"/>
              </a:ext>
            </a:extLst>
          </p:cNvPr>
          <p:cNvSpPr>
            <a:spLocks noGrp="1"/>
          </p:cNvSpPr>
          <p:nvPr>
            <p:ph type="title"/>
          </p:nvPr>
        </p:nvSpPr>
        <p:spPr>
          <a:xfrm>
            <a:off x="431999" y="1040486"/>
            <a:ext cx="11324572" cy="895494"/>
          </a:xfrm>
        </p:spPr>
        <p:txBody>
          <a:bodyPr/>
          <a:lstStyle>
            <a:lvl1pPr>
              <a:defRPr>
                <a:solidFill>
                  <a:schemeClr val="accent2"/>
                </a:solidFill>
              </a:defRPr>
            </a:lvl1pPr>
          </a:lstStyle>
          <a:p>
            <a:r>
              <a:rPr lang="en-US"/>
              <a:t>Click to edit Master title style</a:t>
            </a:r>
          </a:p>
        </p:txBody>
      </p:sp>
    </p:spTree>
    <p:extLst>
      <p:ext uri="{BB962C8B-B14F-4D97-AF65-F5344CB8AC3E}">
        <p14:creationId xmlns:p14="http://schemas.microsoft.com/office/powerpoint/2010/main" val="30527028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_Turq">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1B354B6-4158-0247-AFE5-F9A8CE1C8C22}"/>
              </a:ext>
            </a:extLst>
          </p:cNvPr>
          <p:cNvSpPr>
            <a:spLocks noGrp="1"/>
          </p:cNvSpPr>
          <p:nvPr>
            <p:ph type="ftr" sz="quarter" idx="11"/>
          </p:nvPr>
        </p:nvSpPr>
        <p:spPr/>
        <p:txBody>
          <a:bodyPr/>
          <a:lstStyle>
            <a:lvl1pPr>
              <a:defRPr>
                <a:solidFill>
                  <a:schemeClr val="bg1"/>
                </a:solidFill>
              </a:defRPr>
            </a:lvl1p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8BA5BB14-538F-1A4E-B3C9-EA3BA8B54064}"/>
              </a:ext>
            </a:extLst>
          </p:cNvPr>
          <p:cNvSpPr>
            <a:spLocks noGrp="1"/>
          </p:cNvSpPr>
          <p:nvPr>
            <p:ph type="sldNum" sz="quarter" idx="12"/>
          </p:nvPr>
        </p:nvSpPr>
        <p:spPr>
          <a:xfrm>
            <a:off x="11443992" y="6521121"/>
            <a:ext cx="312579" cy="331290"/>
          </a:xfrm>
        </p:spPr>
        <p:txBody>
          <a:bodyPr/>
          <a:lstStyle>
            <a:lvl1pPr algn="ctr">
              <a:defRPr/>
            </a:lvl1pPr>
          </a:lstStyle>
          <a:p>
            <a:fld id="{E37164D7-9B6A-1C43-ACF7-FB85B36CD2BA}" type="slidenum">
              <a:rPr lang="en-US" smtClean="0"/>
              <a:pPr/>
              <a:t>‹#›</a:t>
            </a:fld>
            <a:endParaRPr lang="en-US"/>
          </a:p>
        </p:txBody>
      </p:sp>
      <p:sp>
        <p:nvSpPr>
          <p:cNvPr id="7" name="Content Placeholder 2">
            <a:extLst>
              <a:ext uri="{FF2B5EF4-FFF2-40B4-BE49-F238E27FC236}">
                <a16:creationId xmlns:a16="http://schemas.microsoft.com/office/drawing/2014/main" id="{FDED1254-3864-0749-B11C-4DA909E819B0}"/>
              </a:ext>
            </a:extLst>
          </p:cNvPr>
          <p:cNvSpPr>
            <a:spLocks noGrp="1"/>
          </p:cNvSpPr>
          <p:nvPr>
            <p:ph idx="1"/>
          </p:nvPr>
        </p:nvSpPr>
        <p:spPr>
          <a:xfrm>
            <a:off x="431998" y="2156909"/>
            <a:ext cx="11324571" cy="4143283"/>
          </a:xfrm>
        </p:spPr>
        <p:txBody>
          <a:bodyPr/>
          <a:lstStyle>
            <a:lvl1pPr marL="342900" marR="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D460C0B7-E803-844E-851C-424BCEE08175}"/>
              </a:ext>
            </a:extLst>
          </p:cNvPr>
          <p:cNvSpPr>
            <a:spLocks noGrp="1"/>
          </p:cNvSpPr>
          <p:nvPr>
            <p:ph type="title"/>
          </p:nvPr>
        </p:nvSpPr>
        <p:spPr>
          <a:xfrm>
            <a:off x="431999" y="1040486"/>
            <a:ext cx="11324572" cy="895494"/>
          </a:xfrm>
        </p:spPr>
        <p:txBody>
          <a:bodyPr/>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29403114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_Orange">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1B354B6-4158-0247-AFE5-F9A8CE1C8C22}"/>
              </a:ext>
            </a:extLst>
          </p:cNvPr>
          <p:cNvSpPr>
            <a:spLocks noGrp="1"/>
          </p:cNvSpPr>
          <p:nvPr>
            <p:ph type="ftr" sz="quarter" idx="11"/>
          </p:nvPr>
        </p:nvSpPr>
        <p:spPr/>
        <p:txBody>
          <a:bodyPr/>
          <a:lstStyle>
            <a:lvl1pPr>
              <a:defRPr>
                <a:solidFill>
                  <a:schemeClr val="bg1"/>
                </a:solidFill>
              </a:defRPr>
            </a:lvl1p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8BA5BB14-538F-1A4E-B3C9-EA3BA8B54064}"/>
              </a:ext>
            </a:extLst>
          </p:cNvPr>
          <p:cNvSpPr>
            <a:spLocks noGrp="1"/>
          </p:cNvSpPr>
          <p:nvPr>
            <p:ph type="sldNum" sz="quarter" idx="12"/>
          </p:nvPr>
        </p:nvSpPr>
        <p:spPr>
          <a:xfrm>
            <a:off x="11443992" y="6521121"/>
            <a:ext cx="312579" cy="331290"/>
          </a:xfrm>
        </p:spPr>
        <p:txBody>
          <a:bodyPr/>
          <a:lstStyle>
            <a:lvl1pPr algn="ctr">
              <a:defRPr/>
            </a:lvl1pPr>
          </a:lstStyle>
          <a:p>
            <a:fld id="{E37164D7-9B6A-1C43-ACF7-FB85B36CD2BA}" type="slidenum">
              <a:rPr lang="en-US" smtClean="0"/>
              <a:pPr/>
              <a:t>‹#›</a:t>
            </a:fld>
            <a:endParaRPr lang="en-US"/>
          </a:p>
        </p:txBody>
      </p:sp>
      <p:sp>
        <p:nvSpPr>
          <p:cNvPr id="7" name="Content Placeholder 2">
            <a:extLst>
              <a:ext uri="{FF2B5EF4-FFF2-40B4-BE49-F238E27FC236}">
                <a16:creationId xmlns:a16="http://schemas.microsoft.com/office/drawing/2014/main" id="{5188DF8D-83EC-D448-B837-9168AF1238B8}"/>
              </a:ext>
            </a:extLst>
          </p:cNvPr>
          <p:cNvSpPr>
            <a:spLocks noGrp="1"/>
          </p:cNvSpPr>
          <p:nvPr>
            <p:ph idx="1"/>
          </p:nvPr>
        </p:nvSpPr>
        <p:spPr>
          <a:xfrm>
            <a:off x="431998" y="2156909"/>
            <a:ext cx="11324571" cy="4143283"/>
          </a:xfrm>
        </p:spPr>
        <p:txBody>
          <a:bodyPr/>
          <a:lstStyle>
            <a:lvl1pPr marL="342900" marR="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2C86AFBF-B53C-6646-A53D-172DC2071CB6}"/>
              </a:ext>
            </a:extLst>
          </p:cNvPr>
          <p:cNvSpPr>
            <a:spLocks noGrp="1"/>
          </p:cNvSpPr>
          <p:nvPr>
            <p:ph type="title"/>
          </p:nvPr>
        </p:nvSpPr>
        <p:spPr>
          <a:xfrm>
            <a:off x="431999" y="1040486"/>
            <a:ext cx="11324572" cy="895494"/>
          </a:xfrm>
        </p:spPr>
        <p:txBody>
          <a:bodyPr/>
          <a:lstStyle>
            <a:lvl1pPr>
              <a:defRPr>
                <a:solidFill>
                  <a:schemeClr val="accent4"/>
                </a:solidFill>
              </a:defRPr>
            </a:lvl1pPr>
          </a:lstStyle>
          <a:p>
            <a:r>
              <a:rPr lang="en-US"/>
              <a:t>Click to edit Master title style</a:t>
            </a:r>
          </a:p>
        </p:txBody>
      </p:sp>
    </p:spTree>
    <p:extLst>
      <p:ext uri="{BB962C8B-B14F-4D97-AF65-F5344CB8AC3E}">
        <p14:creationId xmlns:p14="http://schemas.microsoft.com/office/powerpoint/2010/main" val="32984871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and Content_Blue">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1B354B6-4158-0247-AFE5-F9A8CE1C8C22}"/>
              </a:ext>
            </a:extLst>
          </p:cNvPr>
          <p:cNvSpPr>
            <a:spLocks noGrp="1"/>
          </p:cNvSpPr>
          <p:nvPr>
            <p:ph type="ftr" sz="quarter" idx="11"/>
          </p:nvPr>
        </p:nvSpPr>
        <p:spPr/>
        <p:txBody>
          <a:bodyPr/>
          <a:lstStyle>
            <a:lvl1pPr>
              <a:defRPr>
                <a:solidFill>
                  <a:schemeClr val="bg1"/>
                </a:solidFill>
              </a:defRPr>
            </a:lvl1p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8BA5BB14-538F-1A4E-B3C9-EA3BA8B54064}"/>
              </a:ext>
            </a:extLst>
          </p:cNvPr>
          <p:cNvSpPr>
            <a:spLocks noGrp="1"/>
          </p:cNvSpPr>
          <p:nvPr>
            <p:ph type="sldNum" sz="quarter" idx="12"/>
          </p:nvPr>
        </p:nvSpPr>
        <p:spPr>
          <a:xfrm>
            <a:off x="11443992" y="6521121"/>
            <a:ext cx="312579" cy="331290"/>
          </a:xfrm>
        </p:spPr>
        <p:txBody>
          <a:bodyPr/>
          <a:lstStyle>
            <a:lvl1pPr algn="ctr">
              <a:defRPr/>
            </a:lvl1pPr>
          </a:lstStyle>
          <a:p>
            <a:fld id="{E37164D7-9B6A-1C43-ACF7-FB85B36CD2BA}" type="slidenum">
              <a:rPr lang="en-US" smtClean="0"/>
              <a:pPr/>
              <a:t>‹#›</a:t>
            </a:fld>
            <a:endParaRPr lang="en-US"/>
          </a:p>
        </p:txBody>
      </p:sp>
      <p:sp>
        <p:nvSpPr>
          <p:cNvPr id="7" name="Content Placeholder 2">
            <a:extLst>
              <a:ext uri="{FF2B5EF4-FFF2-40B4-BE49-F238E27FC236}">
                <a16:creationId xmlns:a16="http://schemas.microsoft.com/office/drawing/2014/main" id="{BC98359E-B6A0-E545-B93A-BF5F48A8B9BC}"/>
              </a:ext>
            </a:extLst>
          </p:cNvPr>
          <p:cNvSpPr>
            <a:spLocks noGrp="1"/>
          </p:cNvSpPr>
          <p:nvPr>
            <p:ph idx="1"/>
          </p:nvPr>
        </p:nvSpPr>
        <p:spPr>
          <a:xfrm>
            <a:off x="431998" y="2156909"/>
            <a:ext cx="11324571" cy="4143283"/>
          </a:xfrm>
        </p:spPr>
        <p:txBody>
          <a:bodyPr/>
          <a:lstStyle>
            <a:lvl1pPr marL="342900" marR="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CDA0AEE7-CEB8-CF4F-BAD0-DDD0D8A1404D}"/>
              </a:ext>
            </a:extLst>
          </p:cNvPr>
          <p:cNvSpPr>
            <a:spLocks noGrp="1"/>
          </p:cNvSpPr>
          <p:nvPr>
            <p:ph type="title"/>
          </p:nvPr>
        </p:nvSpPr>
        <p:spPr>
          <a:xfrm>
            <a:off x="431999" y="1040486"/>
            <a:ext cx="11324572" cy="895494"/>
          </a:xfrm>
        </p:spPr>
        <p:txBody>
          <a:bodyPr/>
          <a:lstStyle>
            <a:lvl1pPr>
              <a:defRPr>
                <a:solidFill>
                  <a:schemeClr val="accent6"/>
                </a:solidFill>
              </a:defRPr>
            </a:lvl1pPr>
          </a:lstStyle>
          <a:p>
            <a:r>
              <a:rPr lang="en-US"/>
              <a:t>Click to edit Master title style</a:t>
            </a:r>
          </a:p>
        </p:txBody>
      </p:sp>
    </p:spTree>
    <p:extLst>
      <p:ext uri="{BB962C8B-B14F-4D97-AF65-F5344CB8AC3E}">
        <p14:creationId xmlns:p14="http://schemas.microsoft.com/office/powerpoint/2010/main" val="2955451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Title and Content_Yellow">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1B354B6-4158-0247-AFE5-F9A8CE1C8C22}"/>
              </a:ext>
            </a:extLst>
          </p:cNvPr>
          <p:cNvSpPr>
            <a:spLocks noGrp="1"/>
          </p:cNvSpPr>
          <p:nvPr>
            <p:ph type="ftr" sz="quarter" idx="11"/>
          </p:nvPr>
        </p:nvSpPr>
        <p:spPr/>
        <p:txBody>
          <a:bodyPr/>
          <a:lstStyle>
            <a:lvl1pPr>
              <a:defRPr>
                <a:solidFill>
                  <a:schemeClr val="bg1"/>
                </a:solidFill>
              </a:defRPr>
            </a:lvl1p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8BA5BB14-538F-1A4E-B3C9-EA3BA8B54064}"/>
              </a:ext>
            </a:extLst>
          </p:cNvPr>
          <p:cNvSpPr>
            <a:spLocks noGrp="1"/>
          </p:cNvSpPr>
          <p:nvPr>
            <p:ph type="sldNum" sz="quarter" idx="12"/>
          </p:nvPr>
        </p:nvSpPr>
        <p:spPr>
          <a:xfrm>
            <a:off x="11443992" y="6521121"/>
            <a:ext cx="312579" cy="331290"/>
          </a:xfrm>
        </p:spPr>
        <p:txBody>
          <a:bodyPr/>
          <a:lstStyle>
            <a:lvl1pPr algn="ctr">
              <a:defRPr/>
            </a:lvl1pPr>
          </a:lstStyle>
          <a:p>
            <a:fld id="{E37164D7-9B6A-1C43-ACF7-FB85B36CD2BA}" type="slidenum">
              <a:rPr lang="en-US" smtClean="0"/>
              <a:pPr/>
              <a:t>‹#›</a:t>
            </a:fld>
            <a:endParaRPr lang="en-US"/>
          </a:p>
        </p:txBody>
      </p:sp>
      <p:sp>
        <p:nvSpPr>
          <p:cNvPr id="7" name="Content Placeholder 2">
            <a:extLst>
              <a:ext uri="{FF2B5EF4-FFF2-40B4-BE49-F238E27FC236}">
                <a16:creationId xmlns:a16="http://schemas.microsoft.com/office/drawing/2014/main" id="{6CDFE064-2CE3-DC40-BDA8-1E46FC7E99BE}"/>
              </a:ext>
            </a:extLst>
          </p:cNvPr>
          <p:cNvSpPr>
            <a:spLocks noGrp="1"/>
          </p:cNvSpPr>
          <p:nvPr>
            <p:ph idx="1"/>
          </p:nvPr>
        </p:nvSpPr>
        <p:spPr>
          <a:xfrm>
            <a:off x="431998" y="2156909"/>
            <a:ext cx="11324571" cy="4143283"/>
          </a:xfrm>
        </p:spPr>
        <p:txBody>
          <a:bodyPr/>
          <a:lstStyle>
            <a:lvl1pPr marL="342900" marR="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839CE441-29EA-644C-B71C-ABA69DF98293}"/>
              </a:ext>
            </a:extLst>
          </p:cNvPr>
          <p:cNvSpPr>
            <a:spLocks noGrp="1"/>
          </p:cNvSpPr>
          <p:nvPr>
            <p:ph type="title"/>
          </p:nvPr>
        </p:nvSpPr>
        <p:spPr>
          <a:xfrm>
            <a:off x="431999" y="1040486"/>
            <a:ext cx="11324572" cy="895494"/>
          </a:xfrm>
        </p:spPr>
        <p:txBody>
          <a:bodyPr/>
          <a:lstStyle>
            <a:lvl1pPr>
              <a:defRPr>
                <a:solidFill>
                  <a:schemeClr val="accent3"/>
                </a:solidFill>
              </a:defRPr>
            </a:lvl1pPr>
          </a:lstStyle>
          <a:p>
            <a:r>
              <a:rPr lang="en-US"/>
              <a:t>Click to edit Master title style</a:t>
            </a:r>
          </a:p>
        </p:txBody>
      </p:sp>
    </p:spTree>
    <p:extLst>
      <p:ext uri="{BB962C8B-B14F-4D97-AF65-F5344CB8AC3E}">
        <p14:creationId xmlns:p14="http://schemas.microsoft.com/office/powerpoint/2010/main" val="36320819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Title and Content_Purple">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1B354B6-4158-0247-AFE5-F9A8CE1C8C22}"/>
              </a:ext>
            </a:extLst>
          </p:cNvPr>
          <p:cNvSpPr>
            <a:spLocks noGrp="1"/>
          </p:cNvSpPr>
          <p:nvPr>
            <p:ph type="ftr" sz="quarter" idx="11"/>
          </p:nvPr>
        </p:nvSpPr>
        <p:spPr/>
        <p:txBody>
          <a:bodyPr/>
          <a:lstStyle>
            <a:lvl1pPr>
              <a:defRPr>
                <a:solidFill>
                  <a:schemeClr val="bg1"/>
                </a:solidFill>
              </a:defRPr>
            </a:lvl1p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8BA5BB14-538F-1A4E-B3C9-EA3BA8B54064}"/>
              </a:ext>
            </a:extLst>
          </p:cNvPr>
          <p:cNvSpPr>
            <a:spLocks noGrp="1"/>
          </p:cNvSpPr>
          <p:nvPr>
            <p:ph type="sldNum" sz="quarter" idx="12"/>
          </p:nvPr>
        </p:nvSpPr>
        <p:spPr>
          <a:xfrm>
            <a:off x="11443992" y="6521121"/>
            <a:ext cx="312579" cy="331290"/>
          </a:xfrm>
        </p:spPr>
        <p:txBody>
          <a:bodyPr/>
          <a:lstStyle>
            <a:lvl1pPr algn="ctr">
              <a:defRPr/>
            </a:lvl1pPr>
          </a:lstStyle>
          <a:p>
            <a:fld id="{E37164D7-9B6A-1C43-ACF7-FB85B36CD2BA}" type="slidenum">
              <a:rPr lang="en-US" smtClean="0"/>
              <a:pPr/>
              <a:t>‹#›</a:t>
            </a:fld>
            <a:endParaRPr lang="en-US"/>
          </a:p>
        </p:txBody>
      </p:sp>
      <p:sp>
        <p:nvSpPr>
          <p:cNvPr id="7" name="Content Placeholder 2">
            <a:extLst>
              <a:ext uri="{FF2B5EF4-FFF2-40B4-BE49-F238E27FC236}">
                <a16:creationId xmlns:a16="http://schemas.microsoft.com/office/drawing/2014/main" id="{453FE8E9-B0CC-E940-8BBC-01C885B74900}"/>
              </a:ext>
            </a:extLst>
          </p:cNvPr>
          <p:cNvSpPr>
            <a:spLocks noGrp="1"/>
          </p:cNvSpPr>
          <p:nvPr>
            <p:ph idx="1"/>
          </p:nvPr>
        </p:nvSpPr>
        <p:spPr>
          <a:xfrm>
            <a:off x="431998" y="2156909"/>
            <a:ext cx="11324571" cy="4143283"/>
          </a:xfrm>
        </p:spPr>
        <p:txBody>
          <a:bodyPr/>
          <a:lstStyle>
            <a:lvl1pPr marL="342900" marR="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E790C02E-5D4A-6B47-970D-5AB33B25A416}"/>
              </a:ext>
            </a:extLst>
          </p:cNvPr>
          <p:cNvSpPr>
            <a:spLocks noGrp="1"/>
          </p:cNvSpPr>
          <p:nvPr>
            <p:ph type="title"/>
          </p:nvPr>
        </p:nvSpPr>
        <p:spPr>
          <a:xfrm>
            <a:off x="431999" y="1040486"/>
            <a:ext cx="11324572" cy="895494"/>
          </a:xfrm>
        </p:spPr>
        <p:txBody>
          <a:bodyPr/>
          <a:lstStyle>
            <a:lvl1pPr>
              <a:defRPr>
                <a:solidFill>
                  <a:schemeClr val="accent5"/>
                </a:solidFill>
              </a:defRPr>
            </a:lvl1pPr>
          </a:lstStyle>
          <a:p>
            <a:r>
              <a:rPr lang="en-US"/>
              <a:t>Click to edit Master title style</a:t>
            </a:r>
          </a:p>
        </p:txBody>
      </p:sp>
    </p:spTree>
    <p:extLst>
      <p:ext uri="{BB962C8B-B14F-4D97-AF65-F5344CB8AC3E}">
        <p14:creationId xmlns:p14="http://schemas.microsoft.com/office/powerpoint/2010/main" val="315937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wo Column_Pink">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A51529-D023-7E41-AEF9-89D071FA4243}"/>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BFE038F-054E-0B4F-A5EE-E86784A74468}"/>
              </a:ext>
            </a:extLst>
          </p:cNvPr>
          <p:cNvSpPr>
            <a:spLocks noGrp="1"/>
          </p:cNvSpPr>
          <p:nvPr>
            <p:ph sz="half" idx="2"/>
          </p:nvPr>
        </p:nvSpPr>
        <p:spPr>
          <a:xfrm>
            <a:off x="6356571"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921B6B77-6815-8C4E-821B-3D893B58ED7B}"/>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80ECDA96-65EB-0A41-8ADA-D92FE19A0B1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10" name="Title 1">
            <a:extLst>
              <a:ext uri="{FF2B5EF4-FFF2-40B4-BE49-F238E27FC236}">
                <a16:creationId xmlns:a16="http://schemas.microsoft.com/office/drawing/2014/main" id="{981F3537-6B24-424A-A5EF-386B71914782}"/>
              </a:ext>
            </a:extLst>
          </p:cNvPr>
          <p:cNvSpPr>
            <a:spLocks noGrp="1"/>
          </p:cNvSpPr>
          <p:nvPr>
            <p:ph type="title"/>
          </p:nvPr>
        </p:nvSpPr>
        <p:spPr>
          <a:xfrm>
            <a:off x="431999" y="1040486"/>
            <a:ext cx="11324572" cy="895494"/>
          </a:xfrm>
        </p:spPr>
        <p:txBody>
          <a:bodyPr/>
          <a:lstStyle>
            <a:lvl1pPr>
              <a:defRPr>
                <a:solidFill>
                  <a:schemeClr val="accent2"/>
                </a:solidFill>
              </a:defRPr>
            </a:lvl1pPr>
          </a:lstStyle>
          <a:p>
            <a:r>
              <a:rPr lang="en-US"/>
              <a:t>Click to edit Master title style</a:t>
            </a:r>
          </a:p>
        </p:txBody>
      </p:sp>
    </p:spTree>
    <p:extLst>
      <p:ext uri="{BB962C8B-B14F-4D97-AF65-F5344CB8AC3E}">
        <p14:creationId xmlns:p14="http://schemas.microsoft.com/office/powerpoint/2010/main" val="13624337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wo Column_Turq">
    <p:bg>
      <p:bgPr>
        <a:solidFill>
          <a:schemeClr val="bg1"/>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21B6B77-6815-8C4E-821B-3D893B58ED7B}"/>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80ECDA96-65EB-0A41-8ADA-D92FE19A0B1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Content Placeholder 2">
            <a:extLst>
              <a:ext uri="{FF2B5EF4-FFF2-40B4-BE49-F238E27FC236}">
                <a16:creationId xmlns:a16="http://schemas.microsoft.com/office/drawing/2014/main" id="{7E77B802-40E9-434D-878F-E7E874C06844}"/>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B05BD918-7B9D-6047-B501-D18019BCDB14}"/>
              </a:ext>
            </a:extLst>
          </p:cNvPr>
          <p:cNvSpPr>
            <a:spLocks noGrp="1"/>
          </p:cNvSpPr>
          <p:nvPr>
            <p:ph sz="half" idx="2"/>
          </p:nvPr>
        </p:nvSpPr>
        <p:spPr>
          <a:xfrm>
            <a:off x="6356571"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73FDBA10-C11E-5940-A462-14E2A2E4B1AA}"/>
              </a:ext>
            </a:extLst>
          </p:cNvPr>
          <p:cNvSpPr>
            <a:spLocks noGrp="1"/>
          </p:cNvSpPr>
          <p:nvPr>
            <p:ph type="title"/>
          </p:nvPr>
        </p:nvSpPr>
        <p:spPr>
          <a:xfrm>
            <a:off x="431999" y="1040486"/>
            <a:ext cx="11324572" cy="895494"/>
          </a:xfrm>
        </p:spPr>
        <p:txBody>
          <a:bodyPr/>
          <a:lstStyle>
            <a:lvl1pPr>
              <a:defRPr>
                <a:solidFill>
                  <a:schemeClr val="accent1"/>
                </a:solidFill>
              </a:defRPr>
            </a:lvl1pPr>
          </a:lstStyle>
          <a:p>
            <a:r>
              <a:rPr lang="en-US"/>
              <a:t>Click to edit Master title style</a:t>
            </a:r>
          </a:p>
        </p:txBody>
      </p:sp>
    </p:spTree>
    <p:extLst>
      <p:ext uri="{BB962C8B-B14F-4D97-AF65-F5344CB8AC3E}">
        <p14:creationId xmlns:p14="http://schemas.microsoft.com/office/powerpoint/2010/main" val="34515628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wo Column_Orange">
    <p:bg>
      <p:bgPr>
        <a:solidFill>
          <a:schemeClr val="bg1"/>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21B6B77-6815-8C4E-821B-3D893B58ED7B}"/>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80ECDA96-65EB-0A41-8ADA-D92FE19A0B1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Content Placeholder 2">
            <a:extLst>
              <a:ext uri="{FF2B5EF4-FFF2-40B4-BE49-F238E27FC236}">
                <a16:creationId xmlns:a16="http://schemas.microsoft.com/office/drawing/2014/main" id="{8B14D6FA-030F-364A-B46E-10B1C9BDEFDB}"/>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2F6BA5B9-2574-4E40-ACE0-68B8B116FC1E}"/>
              </a:ext>
            </a:extLst>
          </p:cNvPr>
          <p:cNvSpPr>
            <a:spLocks noGrp="1"/>
          </p:cNvSpPr>
          <p:nvPr>
            <p:ph sz="half" idx="2"/>
          </p:nvPr>
        </p:nvSpPr>
        <p:spPr>
          <a:xfrm>
            <a:off x="6356571"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2455FE8D-33B7-BA4B-A85F-299DEEB3C470}"/>
              </a:ext>
            </a:extLst>
          </p:cNvPr>
          <p:cNvSpPr>
            <a:spLocks noGrp="1"/>
          </p:cNvSpPr>
          <p:nvPr>
            <p:ph type="title"/>
          </p:nvPr>
        </p:nvSpPr>
        <p:spPr>
          <a:xfrm>
            <a:off x="431999" y="1040486"/>
            <a:ext cx="11324572" cy="895494"/>
          </a:xfrm>
        </p:spPr>
        <p:txBody>
          <a:bodyPr/>
          <a:lstStyle>
            <a:lvl1pPr>
              <a:defRPr>
                <a:solidFill>
                  <a:schemeClr val="accent4"/>
                </a:solidFill>
              </a:defRPr>
            </a:lvl1pPr>
          </a:lstStyle>
          <a:p>
            <a:r>
              <a:rPr lang="en-US"/>
              <a:t>Click to edit Master title style</a:t>
            </a:r>
          </a:p>
        </p:txBody>
      </p:sp>
    </p:spTree>
    <p:extLst>
      <p:ext uri="{BB962C8B-B14F-4D97-AF65-F5344CB8AC3E}">
        <p14:creationId xmlns:p14="http://schemas.microsoft.com/office/powerpoint/2010/main" val="25040787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wo Column_Blue">
    <p:bg>
      <p:bgPr>
        <a:solidFill>
          <a:schemeClr val="bg1"/>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21B6B77-6815-8C4E-821B-3D893B58ED7B}"/>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80ECDA96-65EB-0A41-8ADA-D92FE19A0B1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Content Placeholder 2">
            <a:extLst>
              <a:ext uri="{FF2B5EF4-FFF2-40B4-BE49-F238E27FC236}">
                <a16:creationId xmlns:a16="http://schemas.microsoft.com/office/drawing/2014/main" id="{688C24BC-0EA0-6E49-9EB5-1158B583CBD7}"/>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6889C57A-44EE-BB42-9AEE-D23895C42E3D}"/>
              </a:ext>
            </a:extLst>
          </p:cNvPr>
          <p:cNvSpPr>
            <a:spLocks noGrp="1"/>
          </p:cNvSpPr>
          <p:nvPr>
            <p:ph sz="half" idx="2"/>
          </p:nvPr>
        </p:nvSpPr>
        <p:spPr>
          <a:xfrm>
            <a:off x="6356571"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A898AA8B-BD58-DC4A-A14D-91AAB6138242}"/>
              </a:ext>
            </a:extLst>
          </p:cNvPr>
          <p:cNvSpPr>
            <a:spLocks noGrp="1"/>
          </p:cNvSpPr>
          <p:nvPr>
            <p:ph type="title"/>
          </p:nvPr>
        </p:nvSpPr>
        <p:spPr>
          <a:xfrm>
            <a:off x="431999" y="1040486"/>
            <a:ext cx="11324572" cy="895494"/>
          </a:xfrm>
        </p:spPr>
        <p:txBody>
          <a:bodyPr/>
          <a:lstStyle>
            <a:lvl1pPr>
              <a:defRPr>
                <a:solidFill>
                  <a:schemeClr val="accent6"/>
                </a:solidFill>
              </a:defRPr>
            </a:lvl1pPr>
          </a:lstStyle>
          <a:p>
            <a:r>
              <a:rPr lang="en-US"/>
              <a:t>Click to edit Master title style</a:t>
            </a:r>
          </a:p>
        </p:txBody>
      </p:sp>
    </p:spTree>
    <p:extLst>
      <p:ext uri="{BB962C8B-B14F-4D97-AF65-F5344CB8AC3E}">
        <p14:creationId xmlns:p14="http://schemas.microsoft.com/office/powerpoint/2010/main" val="3004732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Header_Numbered_Pink">
    <p:bg>
      <p:bgPr>
        <a:solidFill>
          <a:schemeClr val="bg1"/>
        </a:solidFill>
        <a:effectLst/>
      </p:bgPr>
    </p:bg>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795A6BC4-9B74-724F-8C65-96791695391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0" name="Rectangle 29">
            <a:extLst>
              <a:ext uri="{FF2B5EF4-FFF2-40B4-BE49-F238E27FC236}">
                <a16:creationId xmlns:a16="http://schemas.microsoft.com/office/drawing/2014/main" id="{D3459734-FA53-4240-AF77-AAC234C3CDDF}"/>
              </a:ext>
            </a:extLst>
          </p:cNvPr>
          <p:cNvSpPr/>
          <p:nvPr userDrawn="1"/>
        </p:nvSpPr>
        <p:spPr>
          <a:xfrm>
            <a:off x="0" y="6515532"/>
            <a:ext cx="12192000" cy="342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lvl1pPr>
              <a:defRPr>
                <a:solidFill>
                  <a:schemeClr val="tx2"/>
                </a:solidFill>
              </a:defRPr>
            </a:lvl1pPr>
          </a:lstStyle>
          <a:p>
            <a:fld id="{E37164D7-9B6A-1C43-ACF7-FB85B36CD2BA}" type="slidenum">
              <a:rPr lang="en-US" smtClean="0"/>
              <a:pPr/>
              <a:t>‹#›</a:t>
            </a:fld>
            <a:endParaRPr lang="en-US"/>
          </a:p>
        </p:txBody>
      </p:sp>
      <p:sp>
        <p:nvSpPr>
          <p:cNvPr id="9" name="Footer Placeholder 4">
            <a:extLst>
              <a:ext uri="{FF2B5EF4-FFF2-40B4-BE49-F238E27FC236}">
                <a16:creationId xmlns:a16="http://schemas.microsoft.com/office/drawing/2014/main" id="{EBCC61D1-BC2C-E747-A6B6-EBBFDFDFDB25}"/>
              </a:ext>
            </a:extLst>
          </p:cNvPr>
          <p:cNvSpPr>
            <a:spLocks noGrp="1"/>
          </p:cNvSpPr>
          <p:nvPr>
            <p:ph type="ftr" sz="quarter" idx="3"/>
          </p:nvPr>
        </p:nvSpPr>
        <p:spPr>
          <a:xfrm>
            <a:off x="431999" y="6515532"/>
            <a:ext cx="10847982" cy="342468"/>
          </a:xfrm>
          <a:prstGeom prst="rect">
            <a:avLst/>
          </a:prstGeom>
        </p:spPr>
        <p:txBody>
          <a:bodyPr vert="horz" lIns="0" tIns="0" rIns="0" bIns="0" rtlCol="0" anchor="ctr"/>
          <a:lstStyle>
            <a:lvl1pPr algn="l">
              <a:defRPr sz="900" b="0" i="0">
                <a:solidFill>
                  <a:schemeClr val="tx2"/>
                </a:solidFill>
                <a:latin typeface="+mn-lt"/>
              </a:defRPr>
            </a:lvl1pPr>
          </a:lstStyle>
          <a:p>
            <a:r>
              <a:rPr lang="en-US" b="1" err="1"/>
              <a:t>Walsall</a:t>
            </a:r>
            <a:r>
              <a:rPr lang="en-US" b="1"/>
              <a:t> Together </a:t>
            </a:r>
            <a:r>
              <a:rPr lang="en-US"/>
              <a:t>| Collaborating for happier communities</a:t>
            </a:r>
          </a:p>
        </p:txBody>
      </p:sp>
      <p:sp>
        <p:nvSpPr>
          <p:cNvPr id="19" name="Title 1">
            <a:extLst>
              <a:ext uri="{FF2B5EF4-FFF2-40B4-BE49-F238E27FC236}">
                <a16:creationId xmlns:a16="http://schemas.microsoft.com/office/drawing/2014/main" id="{47AB111D-CBE1-FB4B-9205-A8CDCB85D8A5}"/>
              </a:ext>
            </a:extLst>
          </p:cNvPr>
          <p:cNvSpPr>
            <a:spLocks noGrp="1"/>
          </p:cNvSpPr>
          <p:nvPr>
            <p:ph type="title" hasCustomPrompt="1"/>
          </p:nvPr>
        </p:nvSpPr>
        <p:spPr>
          <a:xfrm>
            <a:off x="1412239" y="2172470"/>
            <a:ext cx="10344331" cy="741555"/>
          </a:xfrm>
        </p:spPr>
        <p:txBody>
          <a:bodyPr anchor="ctr" anchorCtr="0"/>
          <a:lstStyle>
            <a:lvl1pPr>
              <a:defRPr sz="3600" b="1">
                <a:solidFill>
                  <a:schemeClr val="accent3"/>
                </a:solidFill>
              </a:defRPr>
            </a:lvl1pPr>
          </a:lstStyle>
          <a:p>
            <a:r>
              <a:rPr lang="en-US"/>
              <a:t>Click to edit Divider title style</a:t>
            </a:r>
          </a:p>
        </p:txBody>
      </p:sp>
      <p:sp>
        <p:nvSpPr>
          <p:cNvPr id="20" name="Text Placeholder 2">
            <a:extLst>
              <a:ext uri="{FF2B5EF4-FFF2-40B4-BE49-F238E27FC236}">
                <a16:creationId xmlns:a16="http://schemas.microsoft.com/office/drawing/2014/main" id="{F3B0C718-30AF-874A-BDB9-C2EBD7E12D89}"/>
              </a:ext>
            </a:extLst>
          </p:cNvPr>
          <p:cNvSpPr>
            <a:spLocks noGrp="1"/>
          </p:cNvSpPr>
          <p:nvPr>
            <p:ph type="body" idx="1"/>
          </p:nvPr>
        </p:nvSpPr>
        <p:spPr>
          <a:xfrm>
            <a:off x="1412240" y="3155089"/>
            <a:ext cx="6498706" cy="353457"/>
          </a:xfrm>
        </p:spPr>
        <p:txBody>
          <a:bodyPr/>
          <a:lstStyle>
            <a:lvl1pPr marL="0" indent="0">
              <a:buNone/>
              <a:defRPr sz="20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9" name="Text Placeholder 2">
            <a:extLst>
              <a:ext uri="{FF2B5EF4-FFF2-40B4-BE49-F238E27FC236}">
                <a16:creationId xmlns:a16="http://schemas.microsoft.com/office/drawing/2014/main" id="{EAE1B29B-43DB-0C46-AFAF-6C4B0A262CF3}"/>
              </a:ext>
            </a:extLst>
          </p:cNvPr>
          <p:cNvSpPr>
            <a:spLocks noGrp="1"/>
          </p:cNvSpPr>
          <p:nvPr>
            <p:ph type="body" sz="quarter" idx="13" hasCustomPrompt="1"/>
          </p:nvPr>
        </p:nvSpPr>
        <p:spPr>
          <a:xfrm>
            <a:off x="337448" y="2172470"/>
            <a:ext cx="741555" cy="741555"/>
          </a:xfrm>
          <a:prstGeom prst="ellipse">
            <a:avLst/>
          </a:prstGeom>
          <a:solidFill>
            <a:schemeClr val="bg1"/>
          </a:solidFill>
          <a:ln w="22225" cmpd="thickThin">
            <a:noFill/>
          </a:ln>
        </p:spPr>
        <p:txBody>
          <a:bodyPr anchor="ctr" anchorCtr="1"/>
          <a:lstStyle>
            <a:lvl1pPr marL="0" indent="0" algn="ctr">
              <a:buNone/>
              <a:defRPr sz="1800" b="1">
                <a:solidFill>
                  <a:schemeClr val="accent2"/>
                </a:solidFill>
              </a:defRPr>
            </a:lvl1pPr>
          </a:lstStyle>
          <a:p>
            <a:pPr lvl="0"/>
            <a:r>
              <a:rPr lang="en-US"/>
              <a:t>1</a:t>
            </a:r>
          </a:p>
        </p:txBody>
      </p:sp>
    </p:spTree>
    <p:extLst>
      <p:ext uri="{BB962C8B-B14F-4D97-AF65-F5344CB8AC3E}">
        <p14:creationId xmlns:p14="http://schemas.microsoft.com/office/powerpoint/2010/main" val="20515698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wo Column_Yellow">
    <p:bg>
      <p:bgPr>
        <a:solidFill>
          <a:schemeClr val="bg1"/>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21B6B77-6815-8C4E-821B-3D893B58ED7B}"/>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80ECDA96-65EB-0A41-8ADA-D92FE19A0B1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Content Placeholder 2">
            <a:extLst>
              <a:ext uri="{FF2B5EF4-FFF2-40B4-BE49-F238E27FC236}">
                <a16:creationId xmlns:a16="http://schemas.microsoft.com/office/drawing/2014/main" id="{4973A711-4B2A-B24B-AAD8-85EC6AD0AA0D}"/>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68486D36-2678-284F-A4BC-1C87A620CA28}"/>
              </a:ext>
            </a:extLst>
          </p:cNvPr>
          <p:cNvSpPr>
            <a:spLocks noGrp="1"/>
          </p:cNvSpPr>
          <p:nvPr>
            <p:ph sz="half" idx="2"/>
          </p:nvPr>
        </p:nvSpPr>
        <p:spPr>
          <a:xfrm>
            <a:off x="6356571"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44251733-11FD-F84B-A76A-3DCCFF05AA4A}"/>
              </a:ext>
            </a:extLst>
          </p:cNvPr>
          <p:cNvSpPr>
            <a:spLocks noGrp="1"/>
          </p:cNvSpPr>
          <p:nvPr>
            <p:ph type="title"/>
          </p:nvPr>
        </p:nvSpPr>
        <p:spPr>
          <a:xfrm>
            <a:off x="431999" y="1040486"/>
            <a:ext cx="11324572" cy="895494"/>
          </a:xfrm>
        </p:spPr>
        <p:txBody>
          <a:bodyPr/>
          <a:lstStyle>
            <a:lvl1pPr>
              <a:defRPr>
                <a:solidFill>
                  <a:schemeClr val="accent3"/>
                </a:solidFill>
              </a:defRPr>
            </a:lvl1pPr>
          </a:lstStyle>
          <a:p>
            <a:r>
              <a:rPr lang="en-US"/>
              <a:t>Click to edit Master title style</a:t>
            </a:r>
          </a:p>
        </p:txBody>
      </p:sp>
    </p:spTree>
    <p:extLst>
      <p:ext uri="{BB962C8B-B14F-4D97-AF65-F5344CB8AC3E}">
        <p14:creationId xmlns:p14="http://schemas.microsoft.com/office/powerpoint/2010/main" val="14000445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wo Column_Purple">
    <p:bg>
      <p:bgPr>
        <a:solidFill>
          <a:schemeClr val="bg1"/>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21B6B77-6815-8C4E-821B-3D893B58ED7B}"/>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80ECDA96-65EB-0A41-8ADA-D92FE19A0B1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Content Placeholder 2">
            <a:extLst>
              <a:ext uri="{FF2B5EF4-FFF2-40B4-BE49-F238E27FC236}">
                <a16:creationId xmlns:a16="http://schemas.microsoft.com/office/drawing/2014/main" id="{7FA639D6-B76C-E04E-ACCD-FDD0915CD487}"/>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0A941568-C12F-2B40-B827-084476E6B7A6}"/>
              </a:ext>
            </a:extLst>
          </p:cNvPr>
          <p:cNvSpPr>
            <a:spLocks noGrp="1"/>
          </p:cNvSpPr>
          <p:nvPr>
            <p:ph sz="half" idx="2"/>
          </p:nvPr>
        </p:nvSpPr>
        <p:spPr>
          <a:xfrm>
            <a:off x="6356571"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8D44A6F0-DFD3-A04A-B2D1-94E8A93D0FED}"/>
              </a:ext>
            </a:extLst>
          </p:cNvPr>
          <p:cNvSpPr>
            <a:spLocks noGrp="1"/>
          </p:cNvSpPr>
          <p:nvPr>
            <p:ph type="title"/>
          </p:nvPr>
        </p:nvSpPr>
        <p:spPr>
          <a:xfrm>
            <a:off x="431999" y="1040486"/>
            <a:ext cx="11324572" cy="895494"/>
          </a:xfrm>
        </p:spPr>
        <p:txBody>
          <a:bodyPr/>
          <a:lstStyle>
            <a:lvl1pPr>
              <a:defRPr>
                <a:solidFill>
                  <a:schemeClr val="accent5"/>
                </a:solidFill>
              </a:defRPr>
            </a:lvl1pPr>
          </a:lstStyle>
          <a:p>
            <a:r>
              <a:rPr lang="en-US"/>
              <a:t>Click to edit Master title style</a:t>
            </a:r>
          </a:p>
        </p:txBody>
      </p:sp>
    </p:spTree>
    <p:extLst>
      <p:ext uri="{BB962C8B-B14F-4D97-AF65-F5344CB8AC3E}">
        <p14:creationId xmlns:p14="http://schemas.microsoft.com/office/powerpoint/2010/main" val="15583061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wo Column Highlight Text_Pink">
    <p:bg>
      <p:bgPr>
        <a:solidFill>
          <a:schemeClr val="bg1"/>
        </a:solidFill>
        <a:effectLst/>
      </p:bgPr>
    </p:bg>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4D54C6E-E837-8144-AA55-AF1CE76F3535}"/>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9" name="Slide Number Placeholder 8">
            <a:extLst>
              <a:ext uri="{FF2B5EF4-FFF2-40B4-BE49-F238E27FC236}">
                <a16:creationId xmlns:a16="http://schemas.microsoft.com/office/drawing/2014/main" id="{51710566-1DA2-3B48-99D1-912324A54657}"/>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12" name="Content Placeholder 3">
            <a:extLst>
              <a:ext uri="{FF2B5EF4-FFF2-40B4-BE49-F238E27FC236}">
                <a16:creationId xmlns:a16="http://schemas.microsoft.com/office/drawing/2014/main" id="{B49A68C2-F296-5549-998A-6FA8C47BFD6C}"/>
              </a:ext>
            </a:extLst>
          </p:cNvPr>
          <p:cNvSpPr>
            <a:spLocks noGrp="1"/>
          </p:cNvSpPr>
          <p:nvPr>
            <p:ph sz="half" idx="2"/>
          </p:nvPr>
        </p:nvSpPr>
        <p:spPr>
          <a:xfrm>
            <a:off x="6356571" y="2156909"/>
            <a:ext cx="5400000" cy="4143283"/>
          </a:xfrm>
          <a:solidFill>
            <a:schemeClr val="accent2"/>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3CBE86B6-C425-634C-BB08-891AA1ACE748}"/>
              </a:ext>
            </a:extLst>
          </p:cNvPr>
          <p:cNvSpPr>
            <a:spLocks noGrp="1"/>
          </p:cNvSpPr>
          <p:nvPr>
            <p:ph type="title"/>
          </p:nvPr>
        </p:nvSpPr>
        <p:spPr>
          <a:xfrm>
            <a:off x="431999" y="1040486"/>
            <a:ext cx="11324572" cy="895494"/>
          </a:xfrm>
        </p:spPr>
        <p:txBody>
          <a:bodyPr/>
          <a:lstStyle>
            <a:lvl1pPr>
              <a:defRPr>
                <a:solidFill>
                  <a:schemeClr val="accent2"/>
                </a:solidFill>
              </a:defRPr>
            </a:lvl1pPr>
          </a:lstStyle>
          <a:p>
            <a:r>
              <a:rPr lang="en-US"/>
              <a:t>Click to edit Master title style</a:t>
            </a:r>
          </a:p>
        </p:txBody>
      </p:sp>
      <p:sp>
        <p:nvSpPr>
          <p:cNvPr id="11" name="Content Placeholder 2">
            <a:extLst>
              <a:ext uri="{FF2B5EF4-FFF2-40B4-BE49-F238E27FC236}">
                <a16:creationId xmlns:a16="http://schemas.microsoft.com/office/drawing/2014/main" id="{D65A3BF9-1AF5-0142-9C66-7C5F70213D1B}"/>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80452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wo Column Highlight Text_Turq">
    <p:bg>
      <p:bgPr>
        <a:solidFill>
          <a:schemeClr val="bg1"/>
        </a:solidFill>
        <a:effectLst/>
      </p:bgPr>
    </p:bg>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4D54C6E-E837-8144-AA55-AF1CE76F3535}"/>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9" name="Slide Number Placeholder 8">
            <a:extLst>
              <a:ext uri="{FF2B5EF4-FFF2-40B4-BE49-F238E27FC236}">
                <a16:creationId xmlns:a16="http://schemas.microsoft.com/office/drawing/2014/main" id="{51710566-1DA2-3B48-99D1-912324A54657}"/>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7" name="Content Placeholder 3">
            <a:extLst>
              <a:ext uri="{FF2B5EF4-FFF2-40B4-BE49-F238E27FC236}">
                <a16:creationId xmlns:a16="http://schemas.microsoft.com/office/drawing/2014/main" id="{063A7B97-E951-A44D-8389-7406A1A8EFE5}"/>
              </a:ext>
            </a:extLst>
          </p:cNvPr>
          <p:cNvSpPr>
            <a:spLocks noGrp="1"/>
          </p:cNvSpPr>
          <p:nvPr>
            <p:ph sz="half" idx="2"/>
          </p:nvPr>
        </p:nvSpPr>
        <p:spPr>
          <a:xfrm>
            <a:off x="6356571" y="2156909"/>
            <a:ext cx="5400000" cy="4143283"/>
          </a:xfrm>
          <a:solidFill>
            <a:schemeClr val="accent1"/>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6CB9C6E4-BFFB-D74B-8D95-CB9905677E65}"/>
              </a:ext>
            </a:extLst>
          </p:cNvPr>
          <p:cNvSpPr>
            <a:spLocks noGrp="1"/>
          </p:cNvSpPr>
          <p:nvPr>
            <p:ph type="title"/>
          </p:nvPr>
        </p:nvSpPr>
        <p:spPr>
          <a:xfrm>
            <a:off x="431999" y="1040486"/>
            <a:ext cx="11324572" cy="895494"/>
          </a:xfrm>
        </p:spPr>
        <p:txBody>
          <a:bodyPr/>
          <a:lstStyle>
            <a:lvl1pPr>
              <a:defRPr>
                <a:solidFill>
                  <a:schemeClr val="accent1"/>
                </a:solidFill>
              </a:defRPr>
            </a:lvl1pPr>
          </a:lstStyle>
          <a:p>
            <a:r>
              <a:rPr lang="en-US"/>
              <a:t>Click to edit Master title style</a:t>
            </a:r>
          </a:p>
        </p:txBody>
      </p:sp>
      <p:sp>
        <p:nvSpPr>
          <p:cNvPr id="11" name="Content Placeholder 2">
            <a:extLst>
              <a:ext uri="{FF2B5EF4-FFF2-40B4-BE49-F238E27FC236}">
                <a16:creationId xmlns:a16="http://schemas.microsoft.com/office/drawing/2014/main" id="{6DA21D76-D739-D64C-B471-9D3CE7331BC9}"/>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898432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Two Column Highlight Text_Orange">
    <p:bg>
      <p:bgPr>
        <a:solidFill>
          <a:schemeClr val="bg1"/>
        </a:solidFill>
        <a:effectLst/>
      </p:bgPr>
    </p:bg>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4D54C6E-E837-8144-AA55-AF1CE76F3535}"/>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9" name="Slide Number Placeholder 8">
            <a:extLst>
              <a:ext uri="{FF2B5EF4-FFF2-40B4-BE49-F238E27FC236}">
                <a16:creationId xmlns:a16="http://schemas.microsoft.com/office/drawing/2014/main" id="{51710566-1DA2-3B48-99D1-912324A54657}"/>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7" name="Content Placeholder 3">
            <a:extLst>
              <a:ext uri="{FF2B5EF4-FFF2-40B4-BE49-F238E27FC236}">
                <a16:creationId xmlns:a16="http://schemas.microsoft.com/office/drawing/2014/main" id="{06C0CC09-974D-BF42-9123-43C9A125F4C8}"/>
              </a:ext>
            </a:extLst>
          </p:cNvPr>
          <p:cNvSpPr>
            <a:spLocks noGrp="1"/>
          </p:cNvSpPr>
          <p:nvPr>
            <p:ph sz="half" idx="2"/>
          </p:nvPr>
        </p:nvSpPr>
        <p:spPr>
          <a:xfrm>
            <a:off x="6356571" y="2156909"/>
            <a:ext cx="5400000" cy="4143283"/>
          </a:xfrm>
          <a:solidFill>
            <a:schemeClr val="accent4"/>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D68A45A0-3995-CE44-BD95-E774A950CAC2}"/>
              </a:ext>
            </a:extLst>
          </p:cNvPr>
          <p:cNvSpPr>
            <a:spLocks noGrp="1"/>
          </p:cNvSpPr>
          <p:nvPr>
            <p:ph type="title"/>
          </p:nvPr>
        </p:nvSpPr>
        <p:spPr>
          <a:xfrm>
            <a:off x="431999" y="1040486"/>
            <a:ext cx="11324572" cy="895494"/>
          </a:xfrm>
        </p:spPr>
        <p:txBody>
          <a:bodyPr/>
          <a:lstStyle>
            <a:lvl1pPr>
              <a:defRPr>
                <a:solidFill>
                  <a:schemeClr val="accent4"/>
                </a:solidFill>
              </a:defRPr>
            </a:lvl1pPr>
          </a:lstStyle>
          <a:p>
            <a:r>
              <a:rPr lang="en-US"/>
              <a:t>Click to edit Master title style</a:t>
            </a:r>
          </a:p>
        </p:txBody>
      </p:sp>
      <p:sp>
        <p:nvSpPr>
          <p:cNvPr id="11" name="Content Placeholder 2">
            <a:extLst>
              <a:ext uri="{FF2B5EF4-FFF2-40B4-BE49-F238E27FC236}">
                <a16:creationId xmlns:a16="http://schemas.microsoft.com/office/drawing/2014/main" id="{1715F1DD-715E-984C-804A-8AED7A72DEB5}"/>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772151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Two Column Highlight Text_Blue">
    <p:bg>
      <p:bgPr>
        <a:solidFill>
          <a:schemeClr val="bg1"/>
        </a:solidFill>
        <a:effectLst/>
      </p:bgPr>
    </p:bg>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4D54C6E-E837-8144-AA55-AF1CE76F3535}"/>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9" name="Slide Number Placeholder 8">
            <a:extLst>
              <a:ext uri="{FF2B5EF4-FFF2-40B4-BE49-F238E27FC236}">
                <a16:creationId xmlns:a16="http://schemas.microsoft.com/office/drawing/2014/main" id="{51710566-1DA2-3B48-99D1-912324A54657}"/>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7" name="Content Placeholder 3">
            <a:extLst>
              <a:ext uri="{FF2B5EF4-FFF2-40B4-BE49-F238E27FC236}">
                <a16:creationId xmlns:a16="http://schemas.microsoft.com/office/drawing/2014/main" id="{ADB8EBC3-7AAB-034F-8AF5-5257B8AEBBEA}"/>
              </a:ext>
            </a:extLst>
          </p:cNvPr>
          <p:cNvSpPr>
            <a:spLocks noGrp="1"/>
          </p:cNvSpPr>
          <p:nvPr>
            <p:ph sz="half" idx="2"/>
          </p:nvPr>
        </p:nvSpPr>
        <p:spPr>
          <a:xfrm>
            <a:off x="6356571" y="2156909"/>
            <a:ext cx="5400000" cy="4143283"/>
          </a:xfrm>
          <a:solidFill>
            <a:schemeClr val="accent6"/>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215FB889-21C9-0B43-91A3-45C57573BC21}"/>
              </a:ext>
            </a:extLst>
          </p:cNvPr>
          <p:cNvSpPr>
            <a:spLocks noGrp="1"/>
          </p:cNvSpPr>
          <p:nvPr>
            <p:ph type="title"/>
          </p:nvPr>
        </p:nvSpPr>
        <p:spPr>
          <a:xfrm>
            <a:off x="431999" y="1040486"/>
            <a:ext cx="11324572" cy="895494"/>
          </a:xfrm>
        </p:spPr>
        <p:txBody>
          <a:bodyPr/>
          <a:lstStyle>
            <a:lvl1pPr>
              <a:defRPr>
                <a:solidFill>
                  <a:schemeClr val="accent6"/>
                </a:solidFill>
              </a:defRPr>
            </a:lvl1pPr>
          </a:lstStyle>
          <a:p>
            <a:r>
              <a:rPr lang="en-US"/>
              <a:t>Click to edit Master title style</a:t>
            </a:r>
          </a:p>
        </p:txBody>
      </p:sp>
      <p:sp>
        <p:nvSpPr>
          <p:cNvPr id="11" name="Content Placeholder 2">
            <a:extLst>
              <a:ext uri="{FF2B5EF4-FFF2-40B4-BE49-F238E27FC236}">
                <a16:creationId xmlns:a16="http://schemas.microsoft.com/office/drawing/2014/main" id="{65FACFB0-121B-3C47-B2A8-FBB5ADEA8F64}"/>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139791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wo Column Highlight Text_Yellow">
    <p:bg>
      <p:bgPr>
        <a:solidFill>
          <a:schemeClr val="bg1"/>
        </a:solidFill>
        <a:effectLst/>
      </p:bgPr>
    </p:bg>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4D54C6E-E837-8144-AA55-AF1CE76F3535}"/>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9" name="Slide Number Placeholder 8">
            <a:extLst>
              <a:ext uri="{FF2B5EF4-FFF2-40B4-BE49-F238E27FC236}">
                <a16:creationId xmlns:a16="http://schemas.microsoft.com/office/drawing/2014/main" id="{51710566-1DA2-3B48-99D1-912324A54657}"/>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7" name="Content Placeholder 3">
            <a:extLst>
              <a:ext uri="{FF2B5EF4-FFF2-40B4-BE49-F238E27FC236}">
                <a16:creationId xmlns:a16="http://schemas.microsoft.com/office/drawing/2014/main" id="{4341B091-47E6-904B-8B17-8BEBE774481F}"/>
              </a:ext>
            </a:extLst>
          </p:cNvPr>
          <p:cNvSpPr>
            <a:spLocks noGrp="1"/>
          </p:cNvSpPr>
          <p:nvPr>
            <p:ph sz="half" idx="2"/>
          </p:nvPr>
        </p:nvSpPr>
        <p:spPr>
          <a:xfrm>
            <a:off x="6356571" y="2156909"/>
            <a:ext cx="5400000" cy="4143283"/>
          </a:xfrm>
          <a:solidFill>
            <a:schemeClr val="accent3"/>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6176435A-19AC-1544-AE31-E340D652BE17}"/>
              </a:ext>
            </a:extLst>
          </p:cNvPr>
          <p:cNvSpPr>
            <a:spLocks noGrp="1"/>
          </p:cNvSpPr>
          <p:nvPr>
            <p:ph type="title"/>
          </p:nvPr>
        </p:nvSpPr>
        <p:spPr>
          <a:xfrm>
            <a:off x="431999" y="1040486"/>
            <a:ext cx="11324572" cy="895494"/>
          </a:xfrm>
        </p:spPr>
        <p:txBody>
          <a:bodyPr/>
          <a:lstStyle>
            <a:lvl1pPr>
              <a:defRPr>
                <a:solidFill>
                  <a:schemeClr val="accent3"/>
                </a:solidFill>
              </a:defRPr>
            </a:lvl1pPr>
          </a:lstStyle>
          <a:p>
            <a:r>
              <a:rPr lang="en-US"/>
              <a:t>Click to edit Master title style</a:t>
            </a:r>
          </a:p>
        </p:txBody>
      </p:sp>
      <p:sp>
        <p:nvSpPr>
          <p:cNvPr id="11" name="Content Placeholder 2">
            <a:extLst>
              <a:ext uri="{FF2B5EF4-FFF2-40B4-BE49-F238E27FC236}">
                <a16:creationId xmlns:a16="http://schemas.microsoft.com/office/drawing/2014/main" id="{08F43EDB-93E2-D64F-B916-6CEDF3D07FC0}"/>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31384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Two Column Highlight Text_Purple">
    <p:bg>
      <p:bgPr>
        <a:solidFill>
          <a:schemeClr val="bg1"/>
        </a:solidFill>
        <a:effectLst/>
      </p:bgPr>
    </p:bg>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4D54C6E-E837-8144-AA55-AF1CE76F3535}"/>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9" name="Slide Number Placeholder 8">
            <a:extLst>
              <a:ext uri="{FF2B5EF4-FFF2-40B4-BE49-F238E27FC236}">
                <a16:creationId xmlns:a16="http://schemas.microsoft.com/office/drawing/2014/main" id="{51710566-1DA2-3B48-99D1-912324A54657}"/>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7" name="Content Placeholder 3">
            <a:extLst>
              <a:ext uri="{FF2B5EF4-FFF2-40B4-BE49-F238E27FC236}">
                <a16:creationId xmlns:a16="http://schemas.microsoft.com/office/drawing/2014/main" id="{E833563D-E24A-9F44-B69C-9A7DEC02D1BC}"/>
              </a:ext>
            </a:extLst>
          </p:cNvPr>
          <p:cNvSpPr>
            <a:spLocks noGrp="1"/>
          </p:cNvSpPr>
          <p:nvPr>
            <p:ph sz="half" idx="2"/>
          </p:nvPr>
        </p:nvSpPr>
        <p:spPr>
          <a:xfrm>
            <a:off x="6356571" y="2156909"/>
            <a:ext cx="5400000" cy="4143283"/>
          </a:xfrm>
          <a:solidFill>
            <a:schemeClr val="accent5"/>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1677BB77-1D54-E742-86B0-122BBE5F4A54}"/>
              </a:ext>
            </a:extLst>
          </p:cNvPr>
          <p:cNvSpPr>
            <a:spLocks noGrp="1"/>
          </p:cNvSpPr>
          <p:nvPr>
            <p:ph type="title"/>
          </p:nvPr>
        </p:nvSpPr>
        <p:spPr>
          <a:xfrm>
            <a:off x="431999" y="1040486"/>
            <a:ext cx="11324572" cy="895494"/>
          </a:xfrm>
        </p:spPr>
        <p:txBody>
          <a:bodyPr/>
          <a:lstStyle>
            <a:lvl1pPr>
              <a:defRPr>
                <a:solidFill>
                  <a:schemeClr val="accent5"/>
                </a:solidFill>
              </a:defRPr>
            </a:lvl1pPr>
          </a:lstStyle>
          <a:p>
            <a:r>
              <a:rPr lang="en-US"/>
              <a:t>Click to edit Master title style</a:t>
            </a:r>
          </a:p>
        </p:txBody>
      </p:sp>
      <p:sp>
        <p:nvSpPr>
          <p:cNvPr id="11" name="Content Placeholder 2">
            <a:extLst>
              <a:ext uri="{FF2B5EF4-FFF2-40B4-BE49-F238E27FC236}">
                <a16:creationId xmlns:a16="http://schemas.microsoft.com/office/drawing/2014/main" id="{4FF51243-58EC-BC45-AA1F-AEC3D91F944B}"/>
              </a:ext>
            </a:extLst>
          </p:cNvPr>
          <p:cNvSpPr>
            <a:spLocks noGrp="1"/>
          </p:cNvSpPr>
          <p:nvPr>
            <p:ph sz="half" idx="1"/>
          </p:nvPr>
        </p:nvSpPr>
        <p:spPr>
          <a:xfrm>
            <a:off x="431999" y="2156909"/>
            <a:ext cx="5400000"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33986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Content with Picture">
    <p:bg>
      <p:bgPr>
        <a:solidFill>
          <a:schemeClr val="bg1"/>
        </a:solidFill>
        <a:effectLst/>
      </p:bgPr>
    </p:bg>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D13B5104-82F1-1949-AC88-B14CFB2977AC}"/>
              </a:ext>
            </a:extLst>
          </p:cNvPr>
          <p:cNvSpPr>
            <a:spLocks noGrp="1"/>
          </p:cNvSpPr>
          <p:nvPr>
            <p:ph type="pic" idx="13"/>
          </p:nvPr>
        </p:nvSpPr>
        <p:spPr>
          <a:xfrm>
            <a:off x="8217736" y="1040487"/>
            <a:ext cx="3538835" cy="5174778"/>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Footer Placeholder 4">
            <a:extLst>
              <a:ext uri="{FF2B5EF4-FFF2-40B4-BE49-F238E27FC236}">
                <a16:creationId xmlns:a16="http://schemas.microsoft.com/office/drawing/2014/main" id="{E8B29E99-F6F0-5B4F-A6CA-19B160E90A0C}"/>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5063B28F-572A-D843-83C2-4C42AABB7CD5}"/>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7" name="Title 1">
            <a:extLst>
              <a:ext uri="{FF2B5EF4-FFF2-40B4-BE49-F238E27FC236}">
                <a16:creationId xmlns:a16="http://schemas.microsoft.com/office/drawing/2014/main" id="{44A811F2-7E54-D14E-ABAB-863436483526}"/>
              </a:ext>
            </a:extLst>
          </p:cNvPr>
          <p:cNvSpPr>
            <a:spLocks noGrp="1"/>
          </p:cNvSpPr>
          <p:nvPr>
            <p:ph type="title"/>
          </p:nvPr>
        </p:nvSpPr>
        <p:spPr>
          <a:xfrm>
            <a:off x="431999" y="1040487"/>
            <a:ext cx="7354914" cy="895494"/>
          </a:xfrm>
        </p:spPr>
        <p:txBody>
          <a:bodyPr/>
          <a:lstStyle>
            <a:lvl1pPr>
              <a:defRPr>
                <a:solidFill>
                  <a:schemeClr val="tx2"/>
                </a:solidFill>
              </a:defRPr>
            </a:lvl1pPr>
          </a:lstStyle>
          <a:p>
            <a:r>
              <a:rPr lang="en-US"/>
              <a:t>Click to edit Master title style</a:t>
            </a:r>
          </a:p>
        </p:txBody>
      </p:sp>
      <p:sp>
        <p:nvSpPr>
          <p:cNvPr id="11" name="Content Placeholder 2">
            <a:extLst>
              <a:ext uri="{FF2B5EF4-FFF2-40B4-BE49-F238E27FC236}">
                <a16:creationId xmlns:a16="http://schemas.microsoft.com/office/drawing/2014/main" id="{101C55C8-CE44-C644-AC5F-10F16CD37417}"/>
              </a:ext>
            </a:extLst>
          </p:cNvPr>
          <p:cNvSpPr>
            <a:spLocks noGrp="1"/>
          </p:cNvSpPr>
          <p:nvPr>
            <p:ph sz="half" idx="1"/>
          </p:nvPr>
        </p:nvSpPr>
        <p:spPr>
          <a:xfrm>
            <a:off x="431999" y="2156909"/>
            <a:ext cx="7354914" cy="4143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00433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icture with Caption">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7722FC5-B001-EB47-8CC8-517D94E2A7AC}"/>
              </a:ext>
            </a:extLst>
          </p:cNvPr>
          <p:cNvSpPr/>
          <p:nvPr userDrawn="1"/>
        </p:nvSpPr>
        <p:spPr>
          <a:xfrm>
            <a:off x="0" y="6261100"/>
            <a:ext cx="12192000" cy="2012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E8B29E99-F6F0-5B4F-A6CA-19B160E90A0C}"/>
              </a:ext>
            </a:extLst>
          </p:cNvPr>
          <p:cNvSpPr>
            <a:spLocks noGrp="1"/>
          </p:cNvSpPr>
          <p:nvPr>
            <p:ph type="ftr" sz="quarter" idx="11"/>
          </p:nvPr>
        </p:nvSpPr>
        <p:spPr>
          <a:xfrm>
            <a:off x="431999" y="6515532"/>
            <a:ext cx="10847982" cy="336880"/>
          </a:xfrm>
        </p:spPr>
        <p:txBody>
          <a:body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5063B28F-572A-D843-83C2-4C42AABB7CD5}"/>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Picture Placeholder 2">
            <a:extLst>
              <a:ext uri="{FF2B5EF4-FFF2-40B4-BE49-F238E27FC236}">
                <a16:creationId xmlns:a16="http://schemas.microsoft.com/office/drawing/2014/main" id="{1F65846F-E907-4E4F-8AEF-89CEA85E4D71}"/>
              </a:ext>
            </a:extLst>
          </p:cNvPr>
          <p:cNvSpPr>
            <a:spLocks noGrp="1"/>
          </p:cNvSpPr>
          <p:nvPr>
            <p:ph type="pic" idx="1"/>
          </p:nvPr>
        </p:nvSpPr>
        <p:spPr>
          <a:xfrm>
            <a:off x="431999" y="1040485"/>
            <a:ext cx="6573383" cy="5174779"/>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 name="Text Placeholder 3">
            <a:extLst>
              <a:ext uri="{FF2B5EF4-FFF2-40B4-BE49-F238E27FC236}">
                <a16:creationId xmlns:a16="http://schemas.microsoft.com/office/drawing/2014/main" id="{2CEDDB9A-7500-7247-9408-71B88817CF4B}"/>
              </a:ext>
            </a:extLst>
          </p:cNvPr>
          <p:cNvSpPr>
            <a:spLocks noGrp="1"/>
          </p:cNvSpPr>
          <p:nvPr>
            <p:ph type="body" sz="half" idx="2"/>
          </p:nvPr>
        </p:nvSpPr>
        <p:spPr>
          <a:xfrm>
            <a:off x="7416544" y="2373085"/>
            <a:ext cx="4340026" cy="384217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1" name="Title 1">
            <a:extLst>
              <a:ext uri="{FF2B5EF4-FFF2-40B4-BE49-F238E27FC236}">
                <a16:creationId xmlns:a16="http://schemas.microsoft.com/office/drawing/2014/main" id="{7245F212-25E5-924E-9DAB-C0185A80A898}"/>
              </a:ext>
            </a:extLst>
          </p:cNvPr>
          <p:cNvSpPr>
            <a:spLocks noGrp="1"/>
          </p:cNvSpPr>
          <p:nvPr>
            <p:ph type="title"/>
          </p:nvPr>
        </p:nvSpPr>
        <p:spPr>
          <a:xfrm>
            <a:off x="7416543" y="1040485"/>
            <a:ext cx="4340027" cy="1050204"/>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2860155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Section Header_Numbered_Turq">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5A6BC4-9B74-724F-8C65-96791695391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0" name="Rectangle 29">
            <a:extLst>
              <a:ext uri="{FF2B5EF4-FFF2-40B4-BE49-F238E27FC236}">
                <a16:creationId xmlns:a16="http://schemas.microsoft.com/office/drawing/2014/main" id="{D3459734-FA53-4240-AF77-AAC234C3CDDF}"/>
              </a:ext>
            </a:extLst>
          </p:cNvPr>
          <p:cNvSpPr/>
          <p:nvPr userDrawn="1"/>
        </p:nvSpPr>
        <p:spPr>
          <a:xfrm>
            <a:off x="0" y="6515532"/>
            <a:ext cx="12192000" cy="342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lvl1pPr>
              <a:defRPr>
                <a:solidFill>
                  <a:schemeClr val="tx2"/>
                </a:solidFill>
              </a:defRPr>
            </a:lvl1pPr>
          </a:lstStyle>
          <a:p>
            <a:fld id="{E37164D7-9B6A-1C43-ACF7-FB85B36CD2BA}" type="slidenum">
              <a:rPr lang="en-US" smtClean="0"/>
              <a:pPr/>
              <a:t>‹#›</a:t>
            </a:fld>
            <a:endParaRPr lang="en-US"/>
          </a:p>
        </p:txBody>
      </p:sp>
      <p:sp>
        <p:nvSpPr>
          <p:cNvPr id="9" name="Footer Placeholder 4">
            <a:extLst>
              <a:ext uri="{FF2B5EF4-FFF2-40B4-BE49-F238E27FC236}">
                <a16:creationId xmlns:a16="http://schemas.microsoft.com/office/drawing/2014/main" id="{EBCC61D1-BC2C-E747-A6B6-EBBFDFDFDB25}"/>
              </a:ext>
            </a:extLst>
          </p:cNvPr>
          <p:cNvSpPr>
            <a:spLocks noGrp="1"/>
          </p:cNvSpPr>
          <p:nvPr>
            <p:ph type="ftr" sz="quarter" idx="3"/>
          </p:nvPr>
        </p:nvSpPr>
        <p:spPr>
          <a:xfrm>
            <a:off x="431999" y="6515532"/>
            <a:ext cx="10847982" cy="342468"/>
          </a:xfrm>
          <a:prstGeom prst="rect">
            <a:avLst/>
          </a:prstGeom>
        </p:spPr>
        <p:txBody>
          <a:bodyPr vert="horz" lIns="0" tIns="0" rIns="0" bIns="0" rtlCol="0" anchor="ctr"/>
          <a:lstStyle>
            <a:lvl1pPr algn="l">
              <a:defRPr sz="900" b="0" i="0">
                <a:solidFill>
                  <a:schemeClr val="tx2"/>
                </a:solidFill>
                <a:latin typeface="+mn-lt"/>
              </a:defRPr>
            </a:lvl1pPr>
          </a:lstStyle>
          <a:p>
            <a:r>
              <a:rPr lang="en-US" b="1" err="1"/>
              <a:t>Walsall</a:t>
            </a:r>
            <a:r>
              <a:rPr lang="en-US" b="1"/>
              <a:t> Together </a:t>
            </a:r>
            <a:r>
              <a:rPr lang="en-US"/>
              <a:t>| Collaborating for happier communities</a:t>
            </a:r>
          </a:p>
        </p:txBody>
      </p:sp>
      <p:sp>
        <p:nvSpPr>
          <p:cNvPr id="19" name="Title 1">
            <a:extLst>
              <a:ext uri="{FF2B5EF4-FFF2-40B4-BE49-F238E27FC236}">
                <a16:creationId xmlns:a16="http://schemas.microsoft.com/office/drawing/2014/main" id="{47AB111D-CBE1-FB4B-9205-A8CDCB85D8A5}"/>
              </a:ext>
            </a:extLst>
          </p:cNvPr>
          <p:cNvSpPr>
            <a:spLocks noGrp="1"/>
          </p:cNvSpPr>
          <p:nvPr>
            <p:ph type="title" hasCustomPrompt="1"/>
          </p:nvPr>
        </p:nvSpPr>
        <p:spPr>
          <a:xfrm>
            <a:off x="1412239" y="2172470"/>
            <a:ext cx="10344331" cy="741555"/>
          </a:xfrm>
        </p:spPr>
        <p:txBody>
          <a:bodyPr anchor="ctr" anchorCtr="0"/>
          <a:lstStyle>
            <a:lvl1pPr>
              <a:defRPr sz="3600" b="1" i="0">
                <a:solidFill>
                  <a:schemeClr val="accent2"/>
                </a:solidFill>
              </a:defRPr>
            </a:lvl1pPr>
          </a:lstStyle>
          <a:p>
            <a:r>
              <a:rPr lang="en-US"/>
              <a:t>Click to edit Divider title style</a:t>
            </a:r>
          </a:p>
        </p:txBody>
      </p:sp>
      <p:sp>
        <p:nvSpPr>
          <p:cNvPr id="20" name="Text Placeholder 2">
            <a:extLst>
              <a:ext uri="{FF2B5EF4-FFF2-40B4-BE49-F238E27FC236}">
                <a16:creationId xmlns:a16="http://schemas.microsoft.com/office/drawing/2014/main" id="{F3B0C718-30AF-874A-BDB9-C2EBD7E12D89}"/>
              </a:ext>
            </a:extLst>
          </p:cNvPr>
          <p:cNvSpPr>
            <a:spLocks noGrp="1"/>
          </p:cNvSpPr>
          <p:nvPr>
            <p:ph type="body" idx="1"/>
          </p:nvPr>
        </p:nvSpPr>
        <p:spPr>
          <a:xfrm>
            <a:off x="1412240" y="3155089"/>
            <a:ext cx="6498706" cy="353457"/>
          </a:xfrm>
        </p:spPr>
        <p:txBody>
          <a:bodyPr/>
          <a:lstStyle>
            <a:lvl1pPr marL="0" indent="0">
              <a:buNone/>
              <a:defRPr sz="20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9" name="Text Placeholder 2">
            <a:extLst>
              <a:ext uri="{FF2B5EF4-FFF2-40B4-BE49-F238E27FC236}">
                <a16:creationId xmlns:a16="http://schemas.microsoft.com/office/drawing/2014/main" id="{EAE1B29B-43DB-0C46-AFAF-6C4B0A262CF3}"/>
              </a:ext>
            </a:extLst>
          </p:cNvPr>
          <p:cNvSpPr>
            <a:spLocks noGrp="1"/>
          </p:cNvSpPr>
          <p:nvPr>
            <p:ph type="body" sz="quarter" idx="13" hasCustomPrompt="1"/>
          </p:nvPr>
        </p:nvSpPr>
        <p:spPr>
          <a:xfrm>
            <a:off x="337448" y="2172470"/>
            <a:ext cx="741555" cy="741555"/>
          </a:xfrm>
          <a:prstGeom prst="ellipse">
            <a:avLst/>
          </a:prstGeom>
          <a:solidFill>
            <a:schemeClr val="bg1"/>
          </a:solidFill>
          <a:ln w="22225" cmpd="thickThin">
            <a:noFill/>
          </a:ln>
        </p:spPr>
        <p:txBody>
          <a:bodyPr anchor="ctr" anchorCtr="1"/>
          <a:lstStyle>
            <a:lvl1pPr marL="0" indent="0" algn="ctr">
              <a:buNone/>
              <a:defRPr sz="1800" b="1">
                <a:solidFill>
                  <a:schemeClr val="accent1"/>
                </a:solidFill>
              </a:defRPr>
            </a:lvl1pPr>
          </a:lstStyle>
          <a:p>
            <a:pPr lvl="0"/>
            <a:r>
              <a:rPr lang="en-US"/>
              <a:t>2</a:t>
            </a:r>
          </a:p>
        </p:txBody>
      </p:sp>
    </p:spTree>
    <p:extLst>
      <p:ext uri="{BB962C8B-B14F-4D97-AF65-F5344CB8AC3E}">
        <p14:creationId xmlns:p14="http://schemas.microsoft.com/office/powerpoint/2010/main" val="1585809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Picture with Highlight Text_Pink">
    <p:bg>
      <p:bgPr>
        <a:solidFill>
          <a:schemeClr val="bg1"/>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E952825-DFE6-6140-9117-24FCE1BF32B0}"/>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B6EADB55-B831-8345-832F-D46BBD889E79}"/>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9" name="Picture Placeholder 2">
            <a:extLst>
              <a:ext uri="{FF2B5EF4-FFF2-40B4-BE49-F238E27FC236}">
                <a16:creationId xmlns:a16="http://schemas.microsoft.com/office/drawing/2014/main" id="{FFE7BA17-B97D-3B43-91C6-95058BCAE901}"/>
              </a:ext>
            </a:extLst>
          </p:cNvPr>
          <p:cNvSpPr>
            <a:spLocks noGrp="1"/>
          </p:cNvSpPr>
          <p:nvPr>
            <p:ph type="pic" idx="1"/>
          </p:nvPr>
        </p:nvSpPr>
        <p:spPr>
          <a:xfrm>
            <a:off x="431999" y="1040486"/>
            <a:ext cx="11324571" cy="5283252"/>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 name="Content Placeholder 3">
            <a:extLst>
              <a:ext uri="{FF2B5EF4-FFF2-40B4-BE49-F238E27FC236}">
                <a16:creationId xmlns:a16="http://schemas.microsoft.com/office/drawing/2014/main" id="{1BE3C890-F410-E048-B268-E340C3BB8D21}"/>
              </a:ext>
            </a:extLst>
          </p:cNvPr>
          <p:cNvSpPr>
            <a:spLocks noGrp="1"/>
          </p:cNvSpPr>
          <p:nvPr>
            <p:ph sz="half" idx="2"/>
          </p:nvPr>
        </p:nvSpPr>
        <p:spPr>
          <a:xfrm>
            <a:off x="6043992" y="3950407"/>
            <a:ext cx="5400000" cy="2085896"/>
          </a:xfrm>
          <a:solidFill>
            <a:schemeClr val="accent2"/>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43353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Picture with Highlight Text_Tuq">
    <p:bg>
      <p:bgPr>
        <a:solidFill>
          <a:schemeClr val="bg1"/>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E952825-DFE6-6140-9117-24FCE1BF32B0}"/>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B6EADB55-B831-8345-832F-D46BBD889E79}"/>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Picture Placeholder 2">
            <a:extLst>
              <a:ext uri="{FF2B5EF4-FFF2-40B4-BE49-F238E27FC236}">
                <a16:creationId xmlns:a16="http://schemas.microsoft.com/office/drawing/2014/main" id="{F038700A-F891-0848-BC4C-6690C4DE9D6B}"/>
              </a:ext>
            </a:extLst>
          </p:cNvPr>
          <p:cNvSpPr>
            <a:spLocks noGrp="1"/>
          </p:cNvSpPr>
          <p:nvPr>
            <p:ph type="pic" idx="1"/>
          </p:nvPr>
        </p:nvSpPr>
        <p:spPr>
          <a:xfrm>
            <a:off x="431999" y="1040486"/>
            <a:ext cx="11324571" cy="5283252"/>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Content Placeholder 3">
            <a:extLst>
              <a:ext uri="{FF2B5EF4-FFF2-40B4-BE49-F238E27FC236}">
                <a16:creationId xmlns:a16="http://schemas.microsoft.com/office/drawing/2014/main" id="{A46005B5-E184-304B-AB1F-DDC073ADDD20}"/>
              </a:ext>
            </a:extLst>
          </p:cNvPr>
          <p:cNvSpPr>
            <a:spLocks noGrp="1"/>
          </p:cNvSpPr>
          <p:nvPr>
            <p:ph sz="half" idx="2"/>
          </p:nvPr>
        </p:nvSpPr>
        <p:spPr>
          <a:xfrm>
            <a:off x="6043992" y="3950407"/>
            <a:ext cx="5400000" cy="2085896"/>
          </a:xfrm>
          <a:solidFill>
            <a:schemeClr val="accent1"/>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21335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Picture with Highlight Text_Orange">
    <p:bg>
      <p:bgPr>
        <a:solidFill>
          <a:schemeClr val="bg1"/>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E952825-DFE6-6140-9117-24FCE1BF32B0}"/>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B6EADB55-B831-8345-832F-D46BBD889E79}"/>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Picture Placeholder 2">
            <a:extLst>
              <a:ext uri="{FF2B5EF4-FFF2-40B4-BE49-F238E27FC236}">
                <a16:creationId xmlns:a16="http://schemas.microsoft.com/office/drawing/2014/main" id="{73ADC672-5613-5447-925C-71CD6544EB81}"/>
              </a:ext>
            </a:extLst>
          </p:cNvPr>
          <p:cNvSpPr>
            <a:spLocks noGrp="1"/>
          </p:cNvSpPr>
          <p:nvPr>
            <p:ph type="pic" idx="1"/>
          </p:nvPr>
        </p:nvSpPr>
        <p:spPr>
          <a:xfrm>
            <a:off x="431999" y="1040486"/>
            <a:ext cx="11324571" cy="5283252"/>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Content Placeholder 3">
            <a:extLst>
              <a:ext uri="{FF2B5EF4-FFF2-40B4-BE49-F238E27FC236}">
                <a16:creationId xmlns:a16="http://schemas.microsoft.com/office/drawing/2014/main" id="{B3552D20-E15C-2141-8F5B-4788D5D183F6}"/>
              </a:ext>
            </a:extLst>
          </p:cNvPr>
          <p:cNvSpPr>
            <a:spLocks noGrp="1"/>
          </p:cNvSpPr>
          <p:nvPr>
            <p:ph sz="half" idx="2"/>
          </p:nvPr>
        </p:nvSpPr>
        <p:spPr>
          <a:xfrm>
            <a:off x="6043992" y="3950407"/>
            <a:ext cx="5400000" cy="2085896"/>
          </a:xfrm>
          <a:solidFill>
            <a:schemeClr val="accent4"/>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95568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7_Picture with Highlight Text_Blue">
    <p:bg>
      <p:bgPr>
        <a:solidFill>
          <a:schemeClr val="bg1"/>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E952825-DFE6-6140-9117-24FCE1BF32B0}"/>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B6EADB55-B831-8345-832F-D46BBD889E79}"/>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Picture Placeholder 2">
            <a:extLst>
              <a:ext uri="{FF2B5EF4-FFF2-40B4-BE49-F238E27FC236}">
                <a16:creationId xmlns:a16="http://schemas.microsoft.com/office/drawing/2014/main" id="{3D26FEC5-6BD5-F844-A5E4-B8EB1A9D2FBE}"/>
              </a:ext>
            </a:extLst>
          </p:cNvPr>
          <p:cNvSpPr>
            <a:spLocks noGrp="1"/>
          </p:cNvSpPr>
          <p:nvPr>
            <p:ph type="pic" idx="1"/>
          </p:nvPr>
        </p:nvSpPr>
        <p:spPr>
          <a:xfrm>
            <a:off x="431999" y="1040486"/>
            <a:ext cx="11324571" cy="5283252"/>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Content Placeholder 3">
            <a:extLst>
              <a:ext uri="{FF2B5EF4-FFF2-40B4-BE49-F238E27FC236}">
                <a16:creationId xmlns:a16="http://schemas.microsoft.com/office/drawing/2014/main" id="{87790842-003F-884F-8A31-A05FB4A0AD52}"/>
              </a:ext>
            </a:extLst>
          </p:cNvPr>
          <p:cNvSpPr>
            <a:spLocks noGrp="1"/>
          </p:cNvSpPr>
          <p:nvPr>
            <p:ph sz="half" idx="2"/>
          </p:nvPr>
        </p:nvSpPr>
        <p:spPr>
          <a:xfrm>
            <a:off x="6043992" y="3950407"/>
            <a:ext cx="5400000" cy="2085896"/>
          </a:xfrm>
          <a:solidFill>
            <a:schemeClr val="accent6"/>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09643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8_Picture with Highlight Text_Yellow">
    <p:bg>
      <p:bgPr>
        <a:solidFill>
          <a:schemeClr val="bg1"/>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E952825-DFE6-6140-9117-24FCE1BF32B0}"/>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B6EADB55-B831-8345-832F-D46BBD889E79}"/>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Picture Placeholder 2">
            <a:extLst>
              <a:ext uri="{FF2B5EF4-FFF2-40B4-BE49-F238E27FC236}">
                <a16:creationId xmlns:a16="http://schemas.microsoft.com/office/drawing/2014/main" id="{DAEF74F3-1029-E94F-B051-3C9D51A90834}"/>
              </a:ext>
            </a:extLst>
          </p:cNvPr>
          <p:cNvSpPr>
            <a:spLocks noGrp="1"/>
          </p:cNvSpPr>
          <p:nvPr>
            <p:ph type="pic" idx="1"/>
          </p:nvPr>
        </p:nvSpPr>
        <p:spPr>
          <a:xfrm>
            <a:off x="431999" y="1040486"/>
            <a:ext cx="11324571" cy="5283252"/>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Content Placeholder 3">
            <a:extLst>
              <a:ext uri="{FF2B5EF4-FFF2-40B4-BE49-F238E27FC236}">
                <a16:creationId xmlns:a16="http://schemas.microsoft.com/office/drawing/2014/main" id="{4453FB12-B2C8-BD4B-B323-5BE70BD7820F}"/>
              </a:ext>
            </a:extLst>
          </p:cNvPr>
          <p:cNvSpPr>
            <a:spLocks noGrp="1"/>
          </p:cNvSpPr>
          <p:nvPr>
            <p:ph sz="half" idx="2"/>
          </p:nvPr>
        </p:nvSpPr>
        <p:spPr>
          <a:xfrm>
            <a:off x="6043992" y="3950407"/>
            <a:ext cx="5400000" cy="2085896"/>
          </a:xfrm>
          <a:solidFill>
            <a:schemeClr val="accent3"/>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847834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9_Picture with Highlight Text_Purple">
    <p:bg>
      <p:bgPr>
        <a:solidFill>
          <a:schemeClr val="bg1"/>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E952825-DFE6-6140-9117-24FCE1BF32B0}"/>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7" name="Slide Number Placeholder 6">
            <a:extLst>
              <a:ext uri="{FF2B5EF4-FFF2-40B4-BE49-F238E27FC236}">
                <a16:creationId xmlns:a16="http://schemas.microsoft.com/office/drawing/2014/main" id="{B6EADB55-B831-8345-832F-D46BBD889E79}"/>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Picture Placeholder 2">
            <a:extLst>
              <a:ext uri="{FF2B5EF4-FFF2-40B4-BE49-F238E27FC236}">
                <a16:creationId xmlns:a16="http://schemas.microsoft.com/office/drawing/2014/main" id="{69FDF560-F022-EE40-8833-C756B1F95B2B}"/>
              </a:ext>
            </a:extLst>
          </p:cNvPr>
          <p:cNvSpPr>
            <a:spLocks noGrp="1"/>
          </p:cNvSpPr>
          <p:nvPr>
            <p:ph type="pic" idx="1"/>
          </p:nvPr>
        </p:nvSpPr>
        <p:spPr>
          <a:xfrm>
            <a:off x="431999" y="1040486"/>
            <a:ext cx="11324571" cy="5283252"/>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Content Placeholder 3">
            <a:extLst>
              <a:ext uri="{FF2B5EF4-FFF2-40B4-BE49-F238E27FC236}">
                <a16:creationId xmlns:a16="http://schemas.microsoft.com/office/drawing/2014/main" id="{FB37056B-6CAD-8F4A-A728-3D236A9CD346}"/>
              </a:ext>
            </a:extLst>
          </p:cNvPr>
          <p:cNvSpPr>
            <a:spLocks noGrp="1"/>
          </p:cNvSpPr>
          <p:nvPr>
            <p:ph sz="half" idx="2"/>
          </p:nvPr>
        </p:nvSpPr>
        <p:spPr>
          <a:xfrm>
            <a:off x="6043992" y="3950407"/>
            <a:ext cx="5400000" cy="2085896"/>
          </a:xfrm>
          <a:solidFill>
            <a:schemeClr val="accent5"/>
          </a:solidFill>
        </p:spPr>
        <p:txBody>
          <a:bodyPr lIns="216000" tIns="216000" rIns="216000" bIns="216000"/>
          <a:lstStyle>
            <a:lvl1pPr>
              <a:defRPr b="0" i="0">
                <a:solidFill>
                  <a:schemeClr val="bg1"/>
                </a:solidFill>
                <a:latin typeface="Montserrat" pitchFamily="2" charset="77"/>
              </a:defRPr>
            </a:lvl1pPr>
            <a:lvl2pPr>
              <a:defRPr b="0" i="0">
                <a:solidFill>
                  <a:schemeClr val="bg1"/>
                </a:solidFill>
                <a:latin typeface="Montserrat" pitchFamily="2" charset="77"/>
              </a:defRPr>
            </a:lvl2pPr>
            <a:lvl3pPr>
              <a:defRPr b="0" i="0">
                <a:solidFill>
                  <a:schemeClr val="bg1"/>
                </a:solidFill>
                <a:latin typeface="Montserrat" pitchFamily="2" charset="77"/>
              </a:defRPr>
            </a:lvl3pPr>
            <a:lvl4pPr>
              <a:defRPr b="0" i="0">
                <a:solidFill>
                  <a:schemeClr val="bg1"/>
                </a:solidFill>
                <a:latin typeface="Montserrat" pitchFamily="2" charset="77"/>
              </a:defRPr>
            </a:lvl4pPr>
            <a:lvl5pPr>
              <a:defRPr b="0" i="0">
                <a:solidFill>
                  <a:schemeClr val="bg1"/>
                </a:solidFill>
                <a:latin typeface="Montserrat" pitchFamily="2" charset="7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608465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hart">
    <p:bg>
      <p:bgPr>
        <a:solidFill>
          <a:schemeClr val="bg1"/>
        </a:solidFill>
        <a:effectLst/>
      </p:bgPr>
    </p:bg>
    <p:spTree>
      <p:nvGrpSpPr>
        <p:cNvPr id="1" name=""/>
        <p:cNvGrpSpPr/>
        <p:nvPr/>
      </p:nvGrpSpPr>
      <p:grpSpPr>
        <a:xfrm>
          <a:off x="0" y="0"/>
          <a:ext cx="0" cy="0"/>
          <a:chOff x="0" y="0"/>
          <a:chExt cx="0" cy="0"/>
        </a:xfrm>
      </p:grpSpPr>
      <p:sp>
        <p:nvSpPr>
          <p:cNvPr id="15" name="Chart Placeholder 2">
            <a:extLst>
              <a:ext uri="{FF2B5EF4-FFF2-40B4-BE49-F238E27FC236}">
                <a16:creationId xmlns:a16="http://schemas.microsoft.com/office/drawing/2014/main" id="{AB7457E5-D9DD-4648-A183-7A36708568BE}"/>
              </a:ext>
            </a:extLst>
          </p:cNvPr>
          <p:cNvSpPr>
            <a:spLocks noGrp="1"/>
          </p:cNvSpPr>
          <p:nvPr>
            <p:ph type="chart" sz="quarter" idx="13"/>
          </p:nvPr>
        </p:nvSpPr>
        <p:spPr>
          <a:xfrm>
            <a:off x="431800" y="2156909"/>
            <a:ext cx="11324771" cy="4143283"/>
          </a:xfrm>
        </p:spPr>
        <p:txBody>
          <a:bodyPr/>
          <a:lstStyle/>
          <a:p>
            <a:endParaRPr lang="en-US"/>
          </a:p>
        </p:txBody>
      </p:sp>
      <p:sp>
        <p:nvSpPr>
          <p:cNvPr id="5" name="Footer Placeholder 4">
            <a:extLst>
              <a:ext uri="{FF2B5EF4-FFF2-40B4-BE49-F238E27FC236}">
                <a16:creationId xmlns:a16="http://schemas.microsoft.com/office/drawing/2014/main" id="{A84CCF75-3FD2-474E-AA65-26A4D2FF9A59}"/>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8" name="Title 1">
            <a:extLst>
              <a:ext uri="{FF2B5EF4-FFF2-40B4-BE49-F238E27FC236}">
                <a16:creationId xmlns:a16="http://schemas.microsoft.com/office/drawing/2014/main" id="{2DC1621A-060B-D44F-889C-89D279130F95}"/>
              </a:ext>
            </a:extLst>
          </p:cNvPr>
          <p:cNvSpPr>
            <a:spLocks noGrp="1"/>
          </p:cNvSpPr>
          <p:nvPr>
            <p:ph type="title" hasCustomPrompt="1"/>
          </p:nvPr>
        </p:nvSpPr>
        <p:spPr>
          <a:xfrm>
            <a:off x="431999" y="1040487"/>
            <a:ext cx="11324572" cy="895494"/>
          </a:xfrm>
        </p:spPr>
        <p:txBody>
          <a:bodyPr/>
          <a:lstStyle>
            <a:lvl1pPr>
              <a:defRPr>
                <a:solidFill>
                  <a:schemeClr val="tx2"/>
                </a:solidFill>
              </a:defRPr>
            </a:lvl1pPr>
          </a:lstStyle>
          <a:p>
            <a:r>
              <a:rPr lang="en-US"/>
              <a:t>Click to edit Master title styles</a:t>
            </a:r>
          </a:p>
        </p:txBody>
      </p:sp>
    </p:spTree>
    <p:extLst>
      <p:ext uri="{BB962C8B-B14F-4D97-AF65-F5344CB8AC3E}">
        <p14:creationId xmlns:p14="http://schemas.microsoft.com/office/powerpoint/2010/main" val="18650754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hart with Text">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A84CCF75-3FD2-474E-AA65-26A4D2FF9A59}"/>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11" name="Content Placeholder 3">
            <a:extLst>
              <a:ext uri="{FF2B5EF4-FFF2-40B4-BE49-F238E27FC236}">
                <a16:creationId xmlns:a16="http://schemas.microsoft.com/office/drawing/2014/main" id="{251FD078-A536-DD4B-9EB8-2618FCA9D770}"/>
              </a:ext>
            </a:extLst>
          </p:cNvPr>
          <p:cNvSpPr>
            <a:spLocks noGrp="1"/>
          </p:cNvSpPr>
          <p:nvPr>
            <p:ph sz="half" idx="2"/>
          </p:nvPr>
        </p:nvSpPr>
        <p:spPr>
          <a:xfrm>
            <a:off x="6356571" y="2156909"/>
            <a:ext cx="5400000" cy="41432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hart Placeholder 2">
            <a:extLst>
              <a:ext uri="{FF2B5EF4-FFF2-40B4-BE49-F238E27FC236}">
                <a16:creationId xmlns:a16="http://schemas.microsoft.com/office/drawing/2014/main" id="{AB7457E5-D9DD-4648-A183-7A36708568BE}"/>
              </a:ext>
            </a:extLst>
          </p:cNvPr>
          <p:cNvSpPr>
            <a:spLocks noGrp="1"/>
          </p:cNvSpPr>
          <p:nvPr>
            <p:ph type="chart" sz="quarter" idx="13"/>
          </p:nvPr>
        </p:nvSpPr>
        <p:spPr>
          <a:xfrm>
            <a:off x="431800" y="2156908"/>
            <a:ext cx="5400199" cy="4143284"/>
          </a:xfrm>
        </p:spPr>
        <p:txBody>
          <a:bodyPr/>
          <a:lstStyle/>
          <a:p>
            <a:endParaRPr lang="en-US"/>
          </a:p>
        </p:txBody>
      </p:sp>
      <p:sp>
        <p:nvSpPr>
          <p:cNvPr id="10" name="Title 1">
            <a:extLst>
              <a:ext uri="{FF2B5EF4-FFF2-40B4-BE49-F238E27FC236}">
                <a16:creationId xmlns:a16="http://schemas.microsoft.com/office/drawing/2014/main" id="{C2FD4B84-56BE-8A45-89E4-0277FFAF28AA}"/>
              </a:ext>
            </a:extLst>
          </p:cNvPr>
          <p:cNvSpPr>
            <a:spLocks noGrp="1"/>
          </p:cNvSpPr>
          <p:nvPr>
            <p:ph type="title"/>
          </p:nvPr>
        </p:nvSpPr>
        <p:spPr>
          <a:xfrm>
            <a:off x="431999" y="1040487"/>
            <a:ext cx="11324572" cy="895494"/>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18120591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able">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A84CCF75-3FD2-474E-AA65-26A4D2FF9A59}"/>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9" name="Table Placeholder 2">
            <a:extLst>
              <a:ext uri="{FF2B5EF4-FFF2-40B4-BE49-F238E27FC236}">
                <a16:creationId xmlns:a16="http://schemas.microsoft.com/office/drawing/2014/main" id="{BB9050EB-BB0B-7E4A-A871-D2BE8C87C8AC}"/>
              </a:ext>
            </a:extLst>
          </p:cNvPr>
          <p:cNvSpPr>
            <a:spLocks noGrp="1"/>
          </p:cNvSpPr>
          <p:nvPr>
            <p:ph type="tbl" sz="quarter" idx="14"/>
          </p:nvPr>
        </p:nvSpPr>
        <p:spPr>
          <a:xfrm>
            <a:off x="431800" y="2156909"/>
            <a:ext cx="11325225" cy="4143283"/>
          </a:xfrm>
        </p:spPr>
        <p:txBody>
          <a:bodyPr/>
          <a:lstStyle/>
          <a:p>
            <a:endParaRPr lang="en-US"/>
          </a:p>
        </p:txBody>
      </p:sp>
      <p:sp>
        <p:nvSpPr>
          <p:cNvPr id="8" name="Title 1">
            <a:extLst>
              <a:ext uri="{FF2B5EF4-FFF2-40B4-BE49-F238E27FC236}">
                <a16:creationId xmlns:a16="http://schemas.microsoft.com/office/drawing/2014/main" id="{436E8325-AD97-2744-8A6E-881159240FD3}"/>
              </a:ext>
            </a:extLst>
          </p:cNvPr>
          <p:cNvSpPr>
            <a:spLocks noGrp="1"/>
          </p:cNvSpPr>
          <p:nvPr>
            <p:ph type="title"/>
          </p:nvPr>
        </p:nvSpPr>
        <p:spPr>
          <a:xfrm>
            <a:off x="431999" y="1040487"/>
            <a:ext cx="11324572" cy="895494"/>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16093985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able with Text">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A84CCF75-3FD2-474E-AA65-26A4D2FF9A59}"/>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11" name="Content Placeholder 3">
            <a:extLst>
              <a:ext uri="{FF2B5EF4-FFF2-40B4-BE49-F238E27FC236}">
                <a16:creationId xmlns:a16="http://schemas.microsoft.com/office/drawing/2014/main" id="{251FD078-A536-DD4B-9EB8-2618FCA9D770}"/>
              </a:ext>
            </a:extLst>
          </p:cNvPr>
          <p:cNvSpPr>
            <a:spLocks noGrp="1"/>
          </p:cNvSpPr>
          <p:nvPr>
            <p:ph sz="half" idx="2"/>
          </p:nvPr>
        </p:nvSpPr>
        <p:spPr>
          <a:xfrm>
            <a:off x="6356571" y="2156908"/>
            <a:ext cx="5400000" cy="41432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able Placeholder 2">
            <a:extLst>
              <a:ext uri="{FF2B5EF4-FFF2-40B4-BE49-F238E27FC236}">
                <a16:creationId xmlns:a16="http://schemas.microsoft.com/office/drawing/2014/main" id="{11516621-653E-5240-A9B8-B0209CDF9BD6}"/>
              </a:ext>
            </a:extLst>
          </p:cNvPr>
          <p:cNvSpPr>
            <a:spLocks noGrp="1"/>
          </p:cNvSpPr>
          <p:nvPr>
            <p:ph type="tbl" sz="quarter" idx="14"/>
          </p:nvPr>
        </p:nvSpPr>
        <p:spPr>
          <a:xfrm>
            <a:off x="431800" y="2156909"/>
            <a:ext cx="5400675" cy="4143284"/>
          </a:xfrm>
        </p:spPr>
        <p:txBody>
          <a:bodyPr/>
          <a:lstStyle/>
          <a:p>
            <a:endParaRPr lang="en-US"/>
          </a:p>
        </p:txBody>
      </p:sp>
      <p:sp>
        <p:nvSpPr>
          <p:cNvPr id="10" name="Title 1">
            <a:extLst>
              <a:ext uri="{FF2B5EF4-FFF2-40B4-BE49-F238E27FC236}">
                <a16:creationId xmlns:a16="http://schemas.microsoft.com/office/drawing/2014/main" id="{5759397F-7062-9E49-82D0-41170644A3CB}"/>
              </a:ext>
            </a:extLst>
          </p:cNvPr>
          <p:cNvSpPr>
            <a:spLocks noGrp="1"/>
          </p:cNvSpPr>
          <p:nvPr>
            <p:ph type="title"/>
          </p:nvPr>
        </p:nvSpPr>
        <p:spPr>
          <a:xfrm>
            <a:off x="431999" y="1040487"/>
            <a:ext cx="11324572" cy="895494"/>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380299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Section Header_Numbered_Orang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5A6BC4-9B74-724F-8C65-96791695391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0" name="Rectangle 29">
            <a:extLst>
              <a:ext uri="{FF2B5EF4-FFF2-40B4-BE49-F238E27FC236}">
                <a16:creationId xmlns:a16="http://schemas.microsoft.com/office/drawing/2014/main" id="{D3459734-FA53-4240-AF77-AAC234C3CDDF}"/>
              </a:ext>
            </a:extLst>
          </p:cNvPr>
          <p:cNvSpPr/>
          <p:nvPr userDrawn="1"/>
        </p:nvSpPr>
        <p:spPr>
          <a:xfrm>
            <a:off x="0" y="6515532"/>
            <a:ext cx="12192000" cy="342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lvl1pPr>
              <a:defRPr>
                <a:solidFill>
                  <a:schemeClr val="tx2"/>
                </a:solidFill>
              </a:defRPr>
            </a:lvl1pPr>
          </a:lstStyle>
          <a:p>
            <a:fld id="{E37164D7-9B6A-1C43-ACF7-FB85B36CD2BA}" type="slidenum">
              <a:rPr lang="en-US" smtClean="0"/>
              <a:pPr/>
              <a:t>‹#›</a:t>
            </a:fld>
            <a:endParaRPr lang="en-US"/>
          </a:p>
        </p:txBody>
      </p:sp>
      <p:sp>
        <p:nvSpPr>
          <p:cNvPr id="9" name="Footer Placeholder 4">
            <a:extLst>
              <a:ext uri="{FF2B5EF4-FFF2-40B4-BE49-F238E27FC236}">
                <a16:creationId xmlns:a16="http://schemas.microsoft.com/office/drawing/2014/main" id="{EBCC61D1-BC2C-E747-A6B6-EBBFDFDFDB25}"/>
              </a:ext>
            </a:extLst>
          </p:cNvPr>
          <p:cNvSpPr>
            <a:spLocks noGrp="1"/>
          </p:cNvSpPr>
          <p:nvPr>
            <p:ph type="ftr" sz="quarter" idx="3"/>
          </p:nvPr>
        </p:nvSpPr>
        <p:spPr>
          <a:xfrm>
            <a:off x="431999" y="6515532"/>
            <a:ext cx="10847982" cy="342468"/>
          </a:xfrm>
          <a:prstGeom prst="rect">
            <a:avLst/>
          </a:prstGeom>
        </p:spPr>
        <p:txBody>
          <a:bodyPr vert="horz" lIns="0" tIns="0" rIns="0" bIns="0" rtlCol="0" anchor="ctr"/>
          <a:lstStyle>
            <a:lvl1pPr algn="l">
              <a:defRPr sz="900" b="0" i="0">
                <a:solidFill>
                  <a:schemeClr val="tx2"/>
                </a:solidFill>
                <a:latin typeface="+mn-lt"/>
              </a:defRPr>
            </a:lvl1pPr>
          </a:lstStyle>
          <a:p>
            <a:r>
              <a:rPr lang="en-US" b="1" err="1"/>
              <a:t>Walsall</a:t>
            </a:r>
            <a:r>
              <a:rPr lang="en-US" b="1"/>
              <a:t> Together </a:t>
            </a:r>
            <a:r>
              <a:rPr lang="en-US"/>
              <a:t>| Collaborating for happier communities</a:t>
            </a:r>
          </a:p>
        </p:txBody>
      </p:sp>
      <p:sp>
        <p:nvSpPr>
          <p:cNvPr id="19" name="Title 1">
            <a:extLst>
              <a:ext uri="{FF2B5EF4-FFF2-40B4-BE49-F238E27FC236}">
                <a16:creationId xmlns:a16="http://schemas.microsoft.com/office/drawing/2014/main" id="{47AB111D-CBE1-FB4B-9205-A8CDCB85D8A5}"/>
              </a:ext>
            </a:extLst>
          </p:cNvPr>
          <p:cNvSpPr>
            <a:spLocks noGrp="1"/>
          </p:cNvSpPr>
          <p:nvPr>
            <p:ph type="title" hasCustomPrompt="1"/>
          </p:nvPr>
        </p:nvSpPr>
        <p:spPr>
          <a:xfrm>
            <a:off x="1412239" y="2172470"/>
            <a:ext cx="10344331" cy="741555"/>
          </a:xfrm>
        </p:spPr>
        <p:txBody>
          <a:bodyPr anchor="ctr" anchorCtr="0"/>
          <a:lstStyle>
            <a:lvl1pPr>
              <a:defRPr sz="3600" b="1">
                <a:solidFill>
                  <a:schemeClr val="accent5"/>
                </a:solidFill>
              </a:defRPr>
            </a:lvl1pPr>
          </a:lstStyle>
          <a:p>
            <a:r>
              <a:rPr lang="en-US"/>
              <a:t>Click to edit Divider title style</a:t>
            </a:r>
          </a:p>
        </p:txBody>
      </p:sp>
      <p:sp>
        <p:nvSpPr>
          <p:cNvPr id="20" name="Text Placeholder 2">
            <a:extLst>
              <a:ext uri="{FF2B5EF4-FFF2-40B4-BE49-F238E27FC236}">
                <a16:creationId xmlns:a16="http://schemas.microsoft.com/office/drawing/2014/main" id="{F3B0C718-30AF-874A-BDB9-C2EBD7E12D89}"/>
              </a:ext>
            </a:extLst>
          </p:cNvPr>
          <p:cNvSpPr>
            <a:spLocks noGrp="1"/>
          </p:cNvSpPr>
          <p:nvPr>
            <p:ph type="body" idx="1"/>
          </p:nvPr>
        </p:nvSpPr>
        <p:spPr>
          <a:xfrm>
            <a:off x="1412240" y="3155089"/>
            <a:ext cx="6498706" cy="353457"/>
          </a:xfrm>
        </p:spPr>
        <p:txBody>
          <a:bodyPr/>
          <a:lstStyle>
            <a:lvl1pPr marL="0" indent="0">
              <a:buNone/>
              <a:defRPr sz="20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9" name="Text Placeholder 2">
            <a:extLst>
              <a:ext uri="{FF2B5EF4-FFF2-40B4-BE49-F238E27FC236}">
                <a16:creationId xmlns:a16="http://schemas.microsoft.com/office/drawing/2014/main" id="{EAE1B29B-43DB-0C46-AFAF-6C4B0A262CF3}"/>
              </a:ext>
            </a:extLst>
          </p:cNvPr>
          <p:cNvSpPr>
            <a:spLocks noGrp="1"/>
          </p:cNvSpPr>
          <p:nvPr>
            <p:ph type="body" sz="quarter" idx="13" hasCustomPrompt="1"/>
          </p:nvPr>
        </p:nvSpPr>
        <p:spPr>
          <a:xfrm>
            <a:off x="337448" y="2172470"/>
            <a:ext cx="741555" cy="741555"/>
          </a:xfrm>
          <a:prstGeom prst="ellipse">
            <a:avLst/>
          </a:prstGeom>
          <a:solidFill>
            <a:schemeClr val="bg1"/>
          </a:solidFill>
          <a:ln w="22225" cmpd="thickThin">
            <a:noFill/>
          </a:ln>
        </p:spPr>
        <p:txBody>
          <a:bodyPr anchor="ctr" anchorCtr="1"/>
          <a:lstStyle>
            <a:lvl1pPr marL="0" indent="0" algn="ctr">
              <a:buNone/>
              <a:defRPr sz="1800" b="1">
                <a:solidFill>
                  <a:schemeClr val="accent4"/>
                </a:solidFill>
              </a:defRPr>
            </a:lvl1pPr>
          </a:lstStyle>
          <a:p>
            <a:pPr lvl="0"/>
            <a:r>
              <a:rPr lang="en-US"/>
              <a:t>3</a:t>
            </a:r>
          </a:p>
        </p:txBody>
      </p:sp>
    </p:spTree>
    <p:extLst>
      <p:ext uri="{BB962C8B-B14F-4D97-AF65-F5344CB8AC3E}">
        <p14:creationId xmlns:p14="http://schemas.microsoft.com/office/powerpoint/2010/main" val="24869358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SmartArt_diagram">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A84CCF75-3FD2-474E-AA65-26A4D2FF9A59}"/>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3" name="SmartArt Placeholder 2">
            <a:extLst>
              <a:ext uri="{FF2B5EF4-FFF2-40B4-BE49-F238E27FC236}">
                <a16:creationId xmlns:a16="http://schemas.microsoft.com/office/drawing/2014/main" id="{45166D82-EAA2-AD46-A4A2-E8BB38BF0C2E}"/>
              </a:ext>
            </a:extLst>
          </p:cNvPr>
          <p:cNvSpPr>
            <a:spLocks noGrp="1"/>
          </p:cNvSpPr>
          <p:nvPr>
            <p:ph type="dgm" sz="quarter" idx="15"/>
          </p:nvPr>
        </p:nvSpPr>
        <p:spPr>
          <a:xfrm>
            <a:off x="431799" y="2129830"/>
            <a:ext cx="11324571" cy="4170362"/>
          </a:xfrm>
        </p:spPr>
        <p:txBody>
          <a:bodyPr/>
          <a:lstStyle/>
          <a:p>
            <a:endParaRPr lang="en-US"/>
          </a:p>
        </p:txBody>
      </p:sp>
      <p:sp>
        <p:nvSpPr>
          <p:cNvPr id="8" name="Title 1">
            <a:extLst>
              <a:ext uri="{FF2B5EF4-FFF2-40B4-BE49-F238E27FC236}">
                <a16:creationId xmlns:a16="http://schemas.microsoft.com/office/drawing/2014/main" id="{97D06A1D-8752-2E46-A20B-ACCC94325A75}"/>
              </a:ext>
            </a:extLst>
          </p:cNvPr>
          <p:cNvSpPr>
            <a:spLocks noGrp="1"/>
          </p:cNvSpPr>
          <p:nvPr>
            <p:ph type="title"/>
          </p:nvPr>
        </p:nvSpPr>
        <p:spPr>
          <a:xfrm>
            <a:off x="431999" y="1040487"/>
            <a:ext cx="11324572" cy="895494"/>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1126104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SmartArt_diagram with Text">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A84CCF75-3FD2-474E-AA65-26A4D2FF9A59}"/>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11" name="Content Placeholder 3">
            <a:extLst>
              <a:ext uri="{FF2B5EF4-FFF2-40B4-BE49-F238E27FC236}">
                <a16:creationId xmlns:a16="http://schemas.microsoft.com/office/drawing/2014/main" id="{251FD078-A536-DD4B-9EB8-2618FCA9D770}"/>
              </a:ext>
            </a:extLst>
          </p:cNvPr>
          <p:cNvSpPr>
            <a:spLocks noGrp="1"/>
          </p:cNvSpPr>
          <p:nvPr>
            <p:ph sz="half" idx="2"/>
          </p:nvPr>
        </p:nvSpPr>
        <p:spPr>
          <a:xfrm>
            <a:off x="6356571" y="2132001"/>
            <a:ext cx="5400000" cy="4125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martArt Placeholder 2">
            <a:extLst>
              <a:ext uri="{FF2B5EF4-FFF2-40B4-BE49-F238E27FC236}">
                <a16:creationId xmlns:a16="http://schemas.microsoft.com/office/drawing/2014/main" id="{12398C05-ABBB-F44C-B771-A6784A50B448}"/>
              </a:ext>
            </a:extLst>
          </p:cNvPr>
          <p:cNvSpPr>
            <a:spLocks noGrp="1"/>
          </p:cNvSpPr>
          <p:nvPr>
            <p:ph type="dgm" sz="quarter" idx="15"/>
          </p:nvPr>
        </p:nvSpPr>
        <p:spPr>
          <a:xfrm>
            <a:off x="431800" y="2132001"/>
            <a:ext cx="5400675" cy="4125728"/>
          </a:xfrm>
        </p:spPr>
        <p:txBody>
          <a:bodyPr/>
          <a:lstStyle/>
          <a:p>
            <a:endParaRPr lang="en-US"/>
          </a:p>
        </p:txBody>
      </p:sp>
      <p:sp>
        <p:nvSpPr>
          <p:cNvPr id="9" name="Title 1">
            <a:extLst>
              <a:ext uri="{FF2B5EF4-FFF2-40B4-BE49-F238E27FC236}">
                <a16:creationId xmlns:a16="http://schemas.microsoft.com/office/drawing/2014/main" id="{EDE6088D-054C-F54B-BAD5-CB1C43A93493}"/>
              </a:ext>
            </a:extLst>
          </p:cNvPr>
          <p:cNvSpPr>
            <a:spLocks noGrp="1"/>
          </p:cNvSpPr>
          <p:nvPr>
            <p:ph type="title"/>
          </p:nvPr>
        </p:nvSpPr>
        <p:spPr>
          <a:xfrm>
            <a:off x="431999" y="1040487"/>
            <a:ext cx="11324572" cy="895494"/>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25647712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Picture">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A84CCF75-3FD2-474E-AA65-26A4D2FF9A59}"/>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4" name="Picture Placeholder 3">
            <a:extLst>
              <a:ext uri="{FF2B5EF4-FFF2-40B4-BE49-F238E27FC236}">
                <a16:creationId xmlns:a16="http://schemas.microsoft.com/office/drawing/2014/main" id="{1455541D-92F4-1E4A-BEE1-78CFB58AD7AB}"/>
              </a:ext>
            </a:extLst>
          </p:cNvPr>
          <p:cNvSpPr>
            <a:spLocks noGrp="1"/>
          </p:cNvSpPr>
          <p:nvPr>
            <p:ph type="pic" sz="quarter" idx="16"/>
          </p:nvPr>
        </p:nvSpPr>
        <p:spPr>
          <a:xfrm>
            <a:off x="431799" y="2156909"/>
            <a:ext cx="11324571" cy="4143283"/>
          </a:xfrm>
          <a:solidFill>
            <a:schemeClr val="bg1">
              <a:lumMod val="95000"/>
            </a:schemeClr>
          </a:solidFill>
        </p:spPr>
        <p:txBody>
          <a:bodyPr/>
          <a:lstStyle/>
          <a:p>
            <a:endParaRPr lang="en-US"/>
          </a:p>
        </p:txBody>
      </p:sp>
      <p:sp>
        <p:nvSpPr>
          <p:cNvPr id="7" name="Title 1">
            <a:extLst>
              <a:ext uri="{FF2B5EF4-FFF2-40B4-BE49-F238E27FC236}">
                <a16:creationId xmlns:a16="http://schemas.microsoft.com/office/drawing/2014/main" id="{8363EE75-1C12-CA43-9124-699318AA3BB1}"/>
              </a:ext>
            </a:extLst>
          </p:cNvPr>
          <p:cNvSpPr>
            <a:spLocks noGrp="1"/>
          </p:cNvSpPr>
          <p:nvPr>
            <p:ph type="title"/>
          </p:nvPr>
        </p:nvSpPr>
        <p:spPr>
          <a:xfrm>
            <a:off x="431999" y="1040487"/>
            <a:ext cx="11324572" cy="895494"/>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86955281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Picture with Text">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A84CCF75-3FD2-474E-AA65-26A4D2FF9A59}"/>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11" name="Content Placeholder 3">
            <a:extLst>
              <a:ext uri="{FF2B5EF4-FFF2-40B4-BE49-F238E27FC236}">
                <a16:creationId xmlns:a16="http://schemas.microsoft.com/office/drawing/2014/main" id="{251FD078-A536-DD4B-9EB8-2618FCA9D770}"/>
              </a:ext>
            </a:extLst>
          </p:cNvPr>
          <p:cNvSpPr>
            <a:spLocks noGrp="1"/>
          </p:cNvSpPr>
          <p:nvPr>
            <p:ph sz="half" idx="2"/>
          </p:nvPr>
        </p:nvSpPr>
        <p:spPr>
          <a:xfrm>
            <a:off x="6356571" y="2156908"/>
            <a:ext cx="5400000" cy="41432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3">
            <a:extLst>
              <a:ext uri="{FF2B5EF4-FFF2-40B4-BE49-F238E27FC236}">
                <a16:creationId xmlns:a16="http://schemas.microsoft.com/office/drawing/2014/main" id="{1CC2DDF2-9D8C-5E44-9C32-FBF61F95AD32}"/>
              </a:ext>
            </a:extLst>
          </p:cNvPr>
          <p:cNvSpPr>
            <a:spLocks noGrp="1"/>
          </p:cNvSpPr>
          <p:nvPr>
            <p:ph type="pic" sz="quarter" idx="16"/>
          </p:nvPr>
        </p:nvSpPr>
        <p:spPr>
          <a:xfrm>
            <a:off x="431800" y="2156909"/>
            <a:ext cx="5400675" cy="4143283"/>
          </a:xfrm>
          <a:solidFill>
            <a:schemeClr val="bg1">
              <a:lumMod val="95000"/>
            </a:schemeClr>
          </a:solidFill>
        </p:spPr>
        <p:txBody>
          <a:bodyPr/>
          <a:lstStyle/>
          <a:p>
            <a:endParaRPr lang="en-US"/>
          </a:p>
        </p:txBody>
      </p:sp>
      <p:sp>
        <p:nvSpPr>
          <p:cNvPr id="9" name="Title 1">
            <a:extLst>
              <a:ext uri="{FF2B5EF4-FFF2-40B4-BE49-F238E27FC236}">
                <a16:creationId xmlns:a16="http://schemas.microsoft.com/office/drawing/2014/main" id="{D3040DE8-BCAC-D248-B23F-B8D26AD6F740}"/>
              </a:ext>
            </a:extLst>
          </p:cNvPr>
          <p:cNvSpPr>
            <a:spLocks noGrp="1"/>
          </p:cNvSpPr>
          <p:nvPr>
            <p:ph type="title"/>
          </p:nvPr>
        </p:nvSpPr>
        <p:spPr>
          <a:xfrm>
            <a:off x="431999" y="1040487"/>
            <a:ext cx="11324572" cy="895494"/>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26339202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1F4EE83-164F-6A4C-8BF9-DE94255D8E78}"/>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5" name="Slide Number Placeholder 4">
            <a:extLst>
              <a:ext uri="{FF2B5EF4-FFF2-40B4-BE49-F238E27FC236}">
                <a16:creationId xmlns:a16="http://schemas.microsoft.com/office/drawing/2014/main" id="{ECC5B325-8423-7A40-9D12-8DB141A986DD}"/>
              </a:ext>
            </a:extLst>
          </p:cNvPr>
          <p:cNvSpPr>
            <a:spLocks noGrp="1"/>
          </p:cNvSpPr>
          <p:nvPr>
            <p:ph type="sldNum" sz="quarter" idx="12"/>
          </p:nvPr>
        </p:nvSpPr>
        <p:spPr/>
        <p:txBody>
          <a:bodyPr/>
          <a:lstStyle/>
          <a:p>
            <a:fld id="{E37164D7-9B6A-1C43-ACF7-FB85B36CD2BA}" type="slidenum">
              <a:rPr lang="en-US" smtClean="0"/>
              <a:t>‹#›</a:t>
            </a:fld>
            <a:endParaRPr lang="en-US"/>
          </a:p>
        </p:txBody>
      </p:sp>
      <p:sp>
        <p:nvSpPr>
          <p:cNvPr id="7" name="Title 1">
            <a:extLst>
              <a:ext uri="{FF2B5EF4-FFF2-40B4-BE49-F238E27FC236}">
                <a16:creationId xmlns:a16="http://schemas.microsoft.com/office/drawing/2014/main" id="{0ACEF184-36C6-304C-AFB0-80F2CCAC13B9}"/>
              </a:ext>
            </a:extLst>
          </p:cNvPr>
          <p:cNvSpPr>
            <a:spLocks noGrp="1"/>
          </p:cNvSpPr>
          <p:nvPr>
            <p:ph type="title"/>
          </p:nvPr>
        </p:nvSpPr>
        <p:spPr>
          <a:xfrm>
            <a:off x="431999" y="1040487"/>
            <a:ext cx="11324572" cy="895494"/>
          </a:xfrm>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207049373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Blank">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A84CCF75-3FD2-474E-AA65-26A4D2FF9A59}"/>
              </a:ext>
            </a:extLst>
          </p:cNvPr>
          <p:cNvSpPr>
            <a:spLocks noGrp="1"/>
          </p:cNvSpPr>
          <p:nvPr>
            <p:ph type="ftr" sz="quarter" idx="11"/>
          </p:nvPr>
        </p:nvSpPr>
        <p:spPr/>
        <p:txBody>
          <a:body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p>
            <a:fld id="{E37164D7-9B6A-1C43-ACF7-FB85B36CD2BA}" type="slidenum">
              <a:rPr lang="en-US" smtClean="0"/>
              <a:t>‹#›</a:t>
            </a:fld>
            <a:endParaRPr lang="en-US"/>
          </a:p>
        </p:txBody>
      </p:sp>
    </p:spTree>
    <p:extLst>
      <p:ext uri="{BB962C8B-B14F-4D97-AF65-F5344CB8AC3E}">
        <p14:creationId xmlns:p14="http://schemas.microsoft.com/office/powerpoint/2010/main" val="1844010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Section Header_Numbered_Blu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5A6BC4-9B74-724F-8C65-96791695391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9427" y="0"/>
            <a:ext cx="12192000" cy="6858000"/>
          </a:xfrm>
          <a:prstGeom prst="rect">
            <a:avLst/>
          </a:prstGeom>
        </p:spPr>
      </p:pic>
      <p:sp>
        <p:nvSpPr>
          <p:cNvPr id="30" name="Rectangle 29">
            <a:extLst>
              <a:ext uri="{FF2B5EF4-FFF2-40B4-BE49-F238E27FC236}">
                <a16:creationId xmlns:a16="http://schemas.microsoft.com/office/drawing/2014/main" id="{D3459734-FA53-4240-AF77-AAC234C3CDDF}"/>
              </a:ext>
            </a:extLst>
          </p:cNvPr>
          <p:cNvSpPr/>
          <p:nvPr userDrawn="1"/>
        </p:nvSpPr>
        <p:spPr>
          <a:xfrm>
            <a:off x="0" y="6515532"/>
            <a:ext cx="12192000" cy="342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lvl1pPr>
              <a:defRPr>
                <a:solidFill>
                  <a:schemeClr val="tx2"/>
                </a:solidFill>
              </a:defRPr>
            </a:lvl1pPr>
          </a:lstStyle>
          <a:p>
            <a:fld id="{E37164D7-9B6A-1C43-ACF7-FB85B36CD2BA}" type="slidenum">
              <a:rPr lang="en-US" smtClean="0"/>
              <a:pPr/>
              <a:t>‹#›</a:t>
            </a:fld>
            <a:endParaRPr lang="en-US"/>
          </a:p>
        </p:txBody>
      </p:sp>
      <p:sp>
        <p:nvSpPr>
          <p:cNvPr id="9" name="Footer Placeholder 4">
            <a:extLst>
              <a:ext uri="{FF2B5EF4-FFF2-40B4-BE49-F238E27FC236}">
                <a16:creationId xmlns:a16="http://schemas.microsoft.com/office/drawing/2014/main" id="{EBCC61D1-BC2C-E747-A6B6-EBBFDFDFDB25}"/>
              </a:ext>
            </a:extLst>
          </p:cNvPr>
          <p:cNvSpPr>
            <a:spLocks noGrp="1"/>
          </p:cNvSpPr>
          <p:nvPr>
            <p:ph type="ftr" sz="quarter" idx="3"/>
          </p:nvPr>
        </p:nvSpPr>
        <p:spPr>
          <a:xfrm>
            <a:off x="431999" y="6515532"/>
            <a:ext cx="10847982" cy="342468"/>
          </a:xfrm>
          <a:prstGeom prst="rect">
            <a:avLst/>
          </a:prstGeom>
        </p:spPr>
        <p:txBody>
          <a:bodyPr vert="horz" lIns="0" tIns="0" rIns="0" bIns="0" rtlCol="0" anchor="ctr"/>
          <a:lstStyle>
            <a:lvl1pPr algn="l">
              <a:defRPr sz="900" b="0" i="0">
                <a:solidFill>
                  <a:schemeClr val="tx2"/>
                </a:solidFill>
                <a:latin typeface="+mn-lt"/>
              </a:defRPr>
            </a:lvl1pPr>
          </a:lstStyle>
          <a:p>
            <a:r>
              <a:rPr lang="en-US" b="1" err="1"/>
              <a:t>Walsall</a:t>
            </a:r>
            <a:r>
              <a:rPr lang="en-US" b="1"/>
              <a:t> Together </a:t>
            </a:r>
            <a:r>
              <a:rPr lang="en-US"/>
              <a:t>| Collaborating for happier communities</a:t>
            </a:r>
          </a:p>
        </p:txBody>
      </p:sp>
      <p:sp>
        <p:nvSpPr>
          <p:cNvPr id="19" name="Title 1">
            <a:extLst>
              <a:ext uri="{FF2B5EF4-FFF2-40B4-BE49-F238E27FC236}">
                <a16:creationId xmlns:a16="http://schemas.microsoft.com/office/drawing/2014/main" id="{47AB111D-CBE1-FB4B-9205-A8CDCB85D8A5}"/>
              </a:ext>
            </a:extLst>
          </p:cNvPr>
          <p:cNvSpPr>
            <a:spLocks noGrp="1"/>
          </p:cNvSpPr>
          <p:nvPr>
            <p:ph type="title" hasCustomPrompt="1"/>
          </p:nvPr>
        </p:nvSpPr>
        <p:spPr>
          <a:xfrm>
            <a:off x="1412239" y="2172470"/>
            <a:ext cx="10344331" cy="741555"/>
          </a:xfrm>
        </p:spPr>
        <p:txBody>
          <a:bodyPr anchor="ctr" anchorCtr="0"/>
          <a:lstStyle>
            <a:lvl1pPr>
              <a:defRPr sz="3600" b="1">
                <a:solidFill>
                  <a:schemeClr val="accent2"/>
                </a:solidFill>
              </a:defRPr>
            </a:lvl1pPr>
          </a:lstStyle>
          <a:p>
            <a:r>
              <a:rPr lang="en-US"/>
              <a:t>Click to edit Divider title style</a:t>
            </a:r>
          </a:p>
        </p:txBody>
      </p:sp>
      <p:sp>
        <p:nvSpPr>
          <p:cNvPr id="20" name="Text Placeholder 2">
            <a:extLst>
              <a:ext uri="{FF2B5EF4-FFF2-40B4-BE49-F238E27FC236}">
                <a16:creationId xmlns:a16="http://schemas.microsoft.com/office/drawing/2014/main" id="{F3B0C718-30AF-874A-BDB9-C2EBD7E12D89}"/>
              </a:ext>
            </a:extLst>
          </p:cNvPr>
          <p:cNvSpPr>
            <a:spLocks noGrp="1"/>
          </p:cNvSpPr>
          <p:nvPr>
            <p:ph type="body" idx="1"/>
          </p:nvPr>
        </p:nvSpPr>
        <p:spPr>
          <a:xfrm>
            <a:off x="1412240" y="3155089"/>
            <a:ext cx="6498706" cy="353457"/>
          </a:xfrm>
        </p:spPr>
        <p:txBody>
          <a:bodyPr/>
          <a:lstStyle>
            <a:lvl1pPr marL="0" indent="0">
              <a:buNone/>
              <a:defRPr sz="20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9" name="Text Placeholder 2">
            <a:extLst>
              <a:ext uri="{FF2B5EF4-FFF2-40B4-BE49-F238E27FC236}">
                <a16:creationId xmlns:a16="http://schemas.microsoft.com/office/drawing/2014/main" id="{EAE1B29B-43DB-0C46-AFAF-6C4B0A262CF3}"/>
              </a:ext>
            </a:extLst>
          </p:cNvPr>
          <p:cNvSpPr>
            <a:spLocks noGrp="1"/>
          </p:cNvSpPr>
          <p:nvPr>
            <p:ph type="body" sz="quarter" idx="13" hasCustomPrompt="1"/>
          </p:nvPr>
        </p:nvSpPr>
        <p:spPr>
          <a:xfrm>
            <a:off x="337448" y="2172470"/>
            <a:ext cx="741555" cy="741555"/>
          </a:xfrm>
          <a:prstGeom prst="ellipse">
            <a:avLst/>
          </a:prstGeom>
          <a:solidFill>
            <a:schemeClr val="bg1"/>
          </a:solidFill>
          <a:ln w="22225" cmpd="thickThin">
            <a:noFill/>
          </a:ln>
        </p:spPr>
        <p:txBody>
          <a:bodyPr anchor="ctr" anchorCtr="1"/>
          <a:lstStyle>
            <a:lvl1pPr marL="0" indent="0" algn="ctr">
              <a:buNone/>
              <a:defRPr sz="1800" b="1">
                <a:solidFill>
                  <a:schemeClr val="accent6"/>
                </a:solidFill>
              </a:defRPr>
            </a:lvl1pPr>
          </a:lstStyle>
          <a:p>
            <a:pPr lvl="0"/>
            <a:r>
              <a:rPr lang="en-US"/>
              <a:t>4</a:t>
            </a:r>
          </a:p>
        </p:txBody>
      </p:sp>
    </p:spTree>
    <p:extLst>
      <p:ext uri="{BB962C8B-B14F-4D97-AF65-F5344CB8AC3E}">
        <p14:creationId xmlns:p14="http://schemas.microsoft.com/office/powerpoint/2010/main" val="3341495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Section Header_Numbered_Yellow">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5A6BC4-9B74-724F-8C65-96791695391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0" name="Rectangle 29">
            <a:extLst>
              <a:ext uri="{FF2B5EF4-FFF2-40B4-BE49-F238E27FC236}">
                <a16:creationId xmlns:a16="http://schemas.microsoft.com/office/drawing/2014/main" id="{D3459734-FA53-4240-AF77-AAC234C3CDDF}"/>
              </a:ext>
            </a:extLst>
          </p:cNvPr>
          <p:cNvSpPr/>
          <p:nvPr userDrawn="1"/>
        </p:nvSpPr>
        <p:spPr>
          <a:xfrm>
            <a:off x="0" y="6515532"/>
            <a:ext cx="12192000" cy="342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lvl1pPr>
              <a:defRPr>
                <a:solidFill>
                  <a:schemeClr val="tx2"/>
                </a:solidFill>
              </a:defRPr>
            </a:lvl1pPr>
          </a:lstStyle>
          <a:p>
            <a:fld id="{E37164D7-9B6A-1C43-ACF7-FB85B36CD2BA}" type="slidenum">
              <a:rPr lang="en-US" smtClean="0"/>
              <a:pPr/>
              <a:t>‹#›</a:t>
            </a:fld>
            <a:endParaRPr lang="en-US"/>
          </a:p>
        </p:txBody>
      </p:sp>
      <p:sp>
        <p:nvSpPr>
          <p:cNvPr id="9" name="Footer Placeholder 4">
            <a:extLst>
              <a:ext uri="{FF2B5EF4-FFF2-40B4-BE49-F238E27FC236}">
                <a16:creationId xmlns:a16="http://schemas.microsoft.com/office/drawing/2014/main" id="{EBCC61D1-BC2C-E747-A6B6-EBBFDFDFDB25}"/>
              </a:ext>
            </a:extLst>
          </p:cNvPr>
          <p:cNvSpPr>
            <a:spLocks noGrp="1"/>
          </p:cNvSpPr>
          <p:nvPr>
            <p:ph type="ftr" sz="quarter" idx="3"/>
          </p:nvPr>
        </p:nvSpPr>
        <p:spPr>
          <a:xfrm>
            <a:off x="431999" y="6515532"/>
            <a:ext cx="10847982" cy="342468"/>
          </a:xfrm>
          <a:prstGeom prst="rect">
            <a:avLst/>
          </a:prstGeom>
        </p:spPr>
        <p:txBody>
          <a:bodyPr vert="horz" lIns="0" tIns="0" rIns="0" bIns="0" rtlCol="0" anchor="ctr"/>
          <a:lstStyle>
            <a:lvl1pPr algn="l">
              <a:defRPr sz="900" b="0" i="0">
                <a:solidFill>
                  <a:schemeClr val="tx2"/>
                </a:solidFill>
                <a:latin typeface="+mn-lt"/>
              </a:defRPr>
            </a:lvl1pPr>
          </a:lstStyle>
          <a:p>
            <a:r>
              <a:rPr lang="en-US" b="1" err="1"/>
              <a:t>Walsall</a:t>
            </a:r>
            <a:r>
              <a:rPr lang="en-US" b="1"/>
              <a:t> Together </a:t>
            </a:r>
            <a:r>
              <a:rPr lang="en-US"/>
              <a:t>| Collaborating for happier communities</a:t>
            </a:r>
          </a:p>
        </p:txBody>
      </p:sp>
      <p:sp>
        <p:nvSpPr>
          <p:cNvPr id="19" name="Title 1">
            <a:extLst>
              <a:ext uri="{FF2B5EF4-FFF2-40B4-BE49-F238E27FC236}">
                <a16:creationId xmlns:a16="http://schemas.microsoft.com/office/drawing/2014/main" id="{47AB111D-CBE1-FB4B-9205-A8CDCB85D8A5}"/>
              </a:ext>
            </a:extLst>
          </p:cNvPr>
          <p:cNvSpPr>
            <a:spLocks noGrp="1"/>
          </p:cNvSpPr>
          <p:nvPr>
            <p:ph type="title" hasCustomPrompt="1"/>
          </p:nvPr>
        </p:nvSpPr>
        <p:spPr>
          <a:xfrm>
            <a:off x="1412239" y="2172470"/>
            <a:ext cx="10344331" cy="741555"/>
          </a:xfrm>
        </p:spPr>
        <p:txBody>
          <a:bodyPr anchor="ctr" anchorCtr="0"/>
          <a:lstStyle>
            <a:lvl1pPr>
              <a:defRPr sz="3600" b="1">
                <a:solidFill>
                  <a:schemeClr val="accent2"/>
                </a:solidFill>
              </a:defRPr>
            </a:lvl1pPr>
          </a:lstStyle>
          <a:p>
            <a:r>
              <a:rPr lang="en-US"/>
              <a:t>Click to edit Divider title style</a:t>
            </a:r>
          </a:p>
        </p:txBody>
      </p:sp>
      <p:sp>
        <p:nvSpPr>
          <p:cNvPr id="20" name="Text Placeholder 2">
            <a:extLst>
              <a:ext uri="{FF2B5EF4-FFF2-40B4-BE49-F238E27FC236}">
                <a16:creationId xmlns:a16="http://schemas.microsoft.com/office/drawing/2014/main" id="{F3B0C718-30AF-874A-BDB9-C2EBD7E12D89}"/>
              </a:ext>
            </a:extLst>
          </p:cNvPr>
          <p:cNvSpPr>
            <a:spLocks noGrp="1"/>
          </p:cNvSpPr>
          <p:nvPr>
            <p:ph type="body" idx="1"/>
          </p:nvPr>
        </p:nvSpPr>
        <p:spPr>
          <a:xfrm>
            <a:off x="1412240" y="3155089"/>
            <a:ext cx="6498706" cy="353457"/>
          </a:xfrm>
        </p:spPr>
        <p:txBody>
          <a:bodyPr/>
          <a:lstStyle>
            <a:lvl1pPr marL="0" indent="0">
              <a:buNone/>
              <a:defRPr sz="20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9" name="Text Placeholder 2">
            <a:extLst>
              <a:ext uri="{FF2B5EF4-FFF2-40B4-BE49-F238E27FC236}">
                <a16:creationId xmlns:a16="http://schemas.microsoft.com/office/drawing/2014/main" id="{EAE1B29B-43DB-0C46-AFAF-6C4B0A262CF3}"/>
              </a:ext>
            </a:extLst>
          </p:cNvPr>
          <p:cNvSpPr>
            <a:spLocks noGrp="1"/>
          </p:cNvSpPr>
          <p:nvPr>
            <p:ph type="body" sz="quarter" idx="13" hasCustomPrompt="1"/>
          </p:nvPr>
        </p:nvSpPr>
        <p:spPr>
          <a:xfrm>
            <a:off x="337448" y="2172470"/>
            <a:ext cx="741555" cy="741555"/>
          </a:xfrm>
          <a:prstGeom prst="ellipse">
            <a:avLst/>
          </a:prstGeom>
          <a:solidFill>
            <a:schemeClr val="bg1"/>
          </a:solidFill>
          <a:ln w="22225" cmpd="thickThin">
            <a:noFill/>
          </a:ln>
        </p:spPr>
        <p:txBody>
          <a:bodyPr anchor="ctr" anchorCtr="1"/>
          <a:lstStyle>
            <a:lvl1pPr marL="0" indent="0" algn="ctr">
              <a:buNone/>
              <a:defRPr sz="1800" b="1">
                <a:solidFill>
                  <a:schemeClr val="accent3"/>
                </a:solidFill>
              </a:defRPr>
            </a:lvl1pPr>
          </a:lstStyle>
          <a:p>
            <a:pPr lvl="0"/>
            <a:r>
              <a:rPr lang="en-US"/>
              <a:t>5</a:t>
            </a:r>
          </a:p>
        </p:txBody>
      </p:sp>
    </p:spTree>
    <p:extLst>
      <p:ext uri="{BB962C8B-B14F-4D97-AF65-F5344CB8AC3E}">
        <p14:creationId xmlns:p14="http://schemas.microsoft.com/office/powerpoint/2010/main" val="204974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Section Header_Numbered_Purpl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5A6BC4-9B74-724F-8C65-96791695391C}"/>
              </a:ext>
            </a:extLst>
          </p:cNvPr>
          <p:cNvPicPr>
            <a:picLocks noChangeAspect="1"/>
          </p:cNvPicPr>
          <p:nvPr userDrawn="1"/>
        </p:nvPicPr>
        <p:blipFill>
          <a:blip r:embed="rId2"/>
          <a:srcRect/>
          <a:stretch/>
        </p:blipFill>
        <p:spPr>
          <a:xfrm>
            <a:off x="0" y="0"/>
            <a:ext cx="12192000" cy="6858000"/>
          </a:xfrm>
          <a:prstGeom prst="rect">
            <a:avLst/>
          </a:prstGeom>
        </p:spPr>
      </p:pic>
      <p:sp>
        <p:nvSpPr>
          <p:cNvPr id="30" name="Rectangle 29">
            <a:extLst>
              <a:ext uri="{FF2B5EF4-FFF2-40B4-BE49-F238E27FC236}">
                <a16:creationId xmlns:a16="http://schemas.microsoft.com/office/drawing/2014/main" id="{D3459734-FA53-4240-AF77-AAC234C3CDDF}"/>
              </a:ext>
            </a:extLst>
          </p:cNvPr>
          <p:cNvSpPr/>
          <p:nvPr userDrawn="1"/>
        </p:nvSpPr>
        <p:spPr>
          <a:xfrm>
            <a:off x="0" y="6515532"/>
            <a:ext cx="12192000" cy="342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CCA3B0BE-4230-5A43-9A44-A12CA96786BE}"/>
              </a:ext>
            </a:extLst>
          </p:cNvPr>
          <p:cNvSpPr>
            <a:spLocks noGrp="1"/>
          </p:cNvSpPr>
          <p:nvPr>
            <p:ph type="sldNum" sz="quarter" idx="12"/>
          </p:nvPr>
        </p:nvSpPr>
        <p:spPr/>
        <p:txBody>
          <a:bodyPr/>
          <a:lstStyle>
            <a:lvl1pPr>
              <a:defRPr>
                <a:solidFill>
                  <a:schemeClr val="tx2"/>
                </a:solidFill>
              </a:defRPr>
            </a:lvl1pPr>
          </a:lstStyle>
          <a:p>
            <a:fld id="{E37164D7-9B6A-1C43-ACF7-FB85B36CD2BA}" type="slidenum">
              <a:rPr lang="en-US" smtClean="0"/>
              <a:pPr/>
              <a:t>‹#›</a:t>
            </a:fld>
            <a:endParaRPr lang="en-US"/>
          </a:p>
        </p:txBody>
      </p:sp>
      <p:sp>
        <p:nvSpPr>
          <p:cNvPr id="9" name="Footer Placeholder 4">
            <a:extLst>
              <a:ext uri="{FF2B5EF4-FFF2-40B4-BE49-F238E27FC236}">
                <a16:creationId xmlns:a16="http://schemas.microsoft.com/office/drawing/2014/main" id="{EBCC61D1-BC2C-E747-A6B6-EBBFDFDFDB25}"/>
              </a:ext>
            </a:extLst>
          </p:cNvPr>
          <p:cNvSpPr>
            <a:spLocks noGrp="1"/>
          </p:cNvSpPr>
          <p:nvPr>
            <p:ph type="ftr" sz="quarter" idx="3"/>
          </p:nvPr>
        </p:nvSpPr>
        <p:spPr>
          <a:xfrm>
            <a:off x="431999" y="6515532"/>
            <a:ext cx="10847982" cy="342468"/>
          </a:xfrm>
          <a:prstGeom prst="rect">
            <a:avLst/>
          </a:prstGeom>
        </p:spPr>
        <p:txBody>
          <a:bodyPr vert="horz" lIns="0" tIns="0" rIns="0" bIns="0" rtlCol="0" anchor="ctr"/>
          <a:lstStyle>
            <a:lvl1pPr algn="l">
              <a:defRPr sz="900" b="0" i="0">
                <a:solidFill>
                  <a:schemeClr val="tx2"/>
                </a:solidFill>
                <a:latin typeface="+mn-lt"/>
              </a:defRPr>
            </a:lvl1pPr>
          </a:lstStyle>
          <a:p>
            <a:r>
              <a:rPr lang="en-US" b="1" err="1"/>
              <a:t>Walsall</a:t>
            </a:r>
            <a:r>
              <a:rPr lang="en-US" b="1"/>
              <a:t> Together </a:t>
            </a:r>
            <a:r>
              <a:rPr lang="en-US"/>
              <a:t>| Collaborating for happier communities</a:t>
            </a:r>
          </a:p>
        </p:txBody>
      </p:sp>
      <p:sp>
        <p:nvSpPr>
          <p:cNvPr id="19" name="Title 1">
            <a:extLst>
              <a:ext uri="{FF2B5EF4-FFF2-40B4-BE49-F238E27FC236}">
                <a16:creationId xmlns:a16="http://schemas.microsoft.com/office/drawing/2014/main" id="{47AB111D-CBE1-FB4B-9205-A8CDCB85D8A5}"/>
              </a:ext>
            </a:extLst>
          </p:cNvPr>
          <p:cNvSpPr>
            <a:spLocks noGrp="1"/>
          </p:cNvSpPr>
          <p:nvPr>
            <p:ph type="title" hasCustomPrompt="1"/>
          </p:nvPr>
        </p:nvSpPr>
        <p:spPr>
          <a:xfrm>
            <a:off x="1412239" y="2172470"/>
            <a:ext cx="10344331" cy="741555"/>
          </a:xfrm>
        </p:spPr>
        <p:txBody>
          <a:bodyPr anchor="ctr" anchorCtr="0"/>
          <a:lstStyle>
            <a:lvl1pPr>
              <a:defRPr sz="3600" b="1">
                <a:solidFill>
                  <a:schemeClr val="accent1"/>
                </a:solidFill>
              </a:defRPr>
            </a:lvl1pPr>
          </a:lstStyle>
          <a:p>
            <a:r>
              <a:rPr lang="en-US"/>
              <a:t>Click to edit Divider title style</a:t>
            </a:r>
          </a:p>
        </p:txBody>
      </p:sp>
      <p:sp>
        <p:nvSpPr>
          <p:cNvPr id="20" name="Text Placeholder 2">
            <a:extLst>
              <a:ext uri="{FF2B5EF4-FFF2-40B4-BE49-F238E27FC236}">
                <a16:creationId xmlns:a16="http://schemas.microsoft.com/office/drawing/2014/main" id="{F3B0C718-30AF-874A-BDB9-C2EBD7E12D89}"/>
              </a:ext>
            </a:extLst>
          </p:cNvPr>
          <p:cNvSpPr>
            <a:spLocks noGrp="1"/>
          </p:cNvSpPr>
          <p:nvPr>
            <p:ph type="body" idx="1"/>
          </p:nvPr>
        </p:nvSpPr>
        <p:spPr>
          <a:xfrm>
            <a:off x="1412240" y="3155089"/>
            <a:ext cx="6498706" cy="353457"/>
          </a:xfrm>
        </p:spPr>
        <p:txBody>
          <a:bodyPr/>
          <a:lstStyle>
            <a:lvl1pPr marL="0" indent="0">
              <a:buNone/>
              <a:defRPr sz="20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29" name="Text Placeholder 2">
            <a:extLst>
              <a:ext uri="{FF2B5EF4-FFF2-40B4-BE49-F238E27FC236}">
                <a16:creationId xmlns:a16="http://schemas.microsoft.com/office/drawing/2014/main" id="{EAE1B29B-43DB-0C46-AFAF-6C4B0A262CF3}"/>
              </a:ext>
            </a:extLst>
          </p:cNvPr>
          <p:cNvSpPr>
            <a:spLocks noGrp="1"/>
          </p:cNvSpPr>
          <p:nvPr>
            <p:ph type="body" sz="quarter" idx="13" hasCustomPrompt="1"/>
          </p:nvPr>
        </p:nvSpPr>
        <p:spPr>
          <a:xfrm>
            <a:off x="337448" y="2172470"/>
            <a:ext cx="741555" cy="741555"/>
          </a:xfrm>
          <a:prstGeom prst="ellipse">
            <a:avLst/>
          </a:prstGeom>
          <a:solidFill>
            <a:schemeClr val="bg1"/>
          </a:solidFill>
          <a:ln w="22225" cmpd="thickThin">
            <a:noFill/>
          </a:ln>
        </p:spPr>
        <p:txBody>
          <a:bodyPr anchor="ctr" anchorCtr="1"/>
          <a:lstStyle>
            <a:lvl1pPr marL="0" indent="0" algn="ctr">
              <a:buNone/>
              <a:defRPr sz="1800" b="1">
                <a:solidFill>
                  <a:schemeClr val="accent5"/>
                </a:solidFill>
              </a:defRPr>
            </a:lvl1pPr>
          </a:lstStyle>
          <a:p>
            <a:pPr lvl="0"/>
            <a:r>
              <a:rPr lang="en-US"/>
              <a:t>6</a:t>
            </a:r>
          </a:p>
        </p:txBody>
      </p:sp>
    </p:spTree>
    <p:extLst>
      <p:ext uri="{BB962C8B-B14F-4D97-AF65-F5344CB8AC3E}">
        <p14:creationId xmlns:p14="http://schemas.microsoft.com/office/powerpoint/2010/main" val="3008491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ontents">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750994-1AB9-574F-9403-02E03100316B}"/>
              </a:ext>
            </a:extLst>
          </p:cNvPr>
          <p:cNvSpPr/>
          <p:nvPr userDrawn="1"/>
        </p:nvSpPr>
        <p:spPr>
          <a:xfrm>
            <a:off x="0" y="6261100"/>
            <a:ext cx="12192000" cy="2012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D1B354B6-4158-0247-AFE5-F9A8CE1C8C22}"/>
              </a:ext>
            </a:extLst>
          </p:cNvPr>
          <p:cNvSpPr>
            <a:spLocks noGrp="1"/>
          </p:cNvSpPr>
          <p:nvPr>
            <p:ph type="ftr" sz="quarter" idx="11"/>
          </p:nvPr>
        </p:nvSpPr>
        <p:spPr/>
        <p:txBody>
          <a:bodyPr/>
          <a:lstStyle>
            <a:lvl1pPr>
              <a:defRPr>
                <a:solidFill>
                  <a:schemeClr val="bg1"/>
                </a:solidFill>
              </a:defRPr>
            </a:lvl1p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8BA5BB14-538F-1A4E-B3C9-EA3BA8B54064}"/>
              </a:ext>
            </a:extLst>
          </p:cNvPr>
          <p:cNvSpPr>
            <a:spLocks noGrp="1"/>
          </p:cNvSpPr>
          <p:nvPr>
            <p:ph type="sldNum" sz="quarter" idx="12"/>
          </p:nvPr>
        </p:nvSpPr>
        <p:spPr>
          <a:xfrm>
            <a:off x="11443992" y="6521121"/>
            <a:ext cx="312579" cy="331290"/>
          </a:xfrm>
        </p:spPr>
        <p:txBody>
          <a:bodyPr/>
          <a:lstStyle>
            <a:lvl1pPr algn="ctr">
              <a:defRPr/>
            </a:lvl1pPr>
          </a:lstStyle>
          <a:p>
            <a:fld id="{E37164D7-9B6A-1C43-ACF7-FB85B36CD2BA}" type="slidenum">
              <a:rPr lang="en-US" smtClean="0"/>
              <a:pPr/>
              <a:t>‹#›</a:t>
            </a:fld>
            <a:endParaRPr lang="en-US"/>
          </a:p>
        </p:txBody>
      </p:sp>
      <p:sp>
        <p:nvSpPr>
          <p:cNvPr id="7" name="Content Placeholder 2">
            <a:extLst>
              <a:ext uri="{FF2B5EF4-FFF2-40B4-BE49-F238E27FC236}">
                <a16:creationId xmlns:a16="http://schemas.microsoft.com/office/drawing/2014/main" id="{99CDD3E4-8913-2043-BB35-0E7898C49786}"/>
              </a:ext>
            </a:extLst>
          </p:cNvPr>
          <p:cNvSpPr>
            <a:spLocks noGrp="1"/>
          </p:cNvSpPr>
          <p:nvPr>
            <p:ph idx="1" hasCustomPrompt="1"/>
          </p:nvPr>
        </p:nvSpPr>
        <p:spPr>
          <a:xfrm>
            <a:off x="1146712" y="1966240"/>
            <a:ext cx="10597585" cy="583184"/>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9" name="Content Placeholder 2">
            <a:extLst>
              <a:ext uri="{FF2B5EF4-FFF2-40B4-BE49-F238E27FC236}">
                <a16:creationId xmlns:a16="http://schemas.microsoft.com/office/drawing/2014/main" id="{02305136-9E71-644A-BD89-21A609B35809}"/>
              </a:ext>
            </a:extLst>
          </p:cNvPr>
          <p:cNvSpPr>
            <a:spLocks noGrp="1"/>
          </p:cNvSpPr>
          <p:nvPr>
            <p:ph idx="14" hasCustomPrompt="1"/>
          </p:nvPr>
        </p:nvSpPr>
        <p:spPr>
          <a:xfrm>
            <a:off x="1154663" y="2817991"/>
            <a:ext cx="10597585" cy="569787"/>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11" name="Content Placeholder 2">
            <a:extLst>
              <a:ext uri="{FF2B5EF4-FFF2-40B4-BE49-F238E27FC236}">
                <a16:creationId xmlns:a16="http://schemas.microsoft.com/office/drawing/2014/main" id="{178EADC8-EC77-784C-A0C1-49D958B7686D}"/>
              </a:ext>
            </a:extLst>
          </p:cNvPr>
          <p:cNvSpPr>
            <a:spLocks noGrp="1"/>
          </p:cNvSpPr>
          <p:nvPr>
            <p:ph idx="16" hasCustomPrompt="1"/>
          </p:nvPr>
        </p:nvSpPr>
        <p:spPr>
          <a:xfrm>
            <a:off x="1146711" y="3667341"/>
            <a:ext cx="10597585" cy="591136"/>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13" name="Content Placeholder 2">
            <a:extLst>
              <a:ext uri="{FF2B5EF4-FFF2-40B4-BE49-F238E27FC236}">
                <a16:creationId xmlns:a16="http://schemas.microsoft.com/office/drawing/2014/main" id="{C5110AD0-4CD6-E548-92B5-8B3C68FB1351}"/>
              </a:ext>
            </a:extLst>
          </p:cNvPr>
          <p:cNvSpPr>
            <a:spLocks noGrp="1"/>
          </p:cNvSpPr>
          <p:nvPr>
            <p:ph idx="18" hasCustomPrompt="1"/>
          </p:nvPr>
        </p:nvSpPr>
        <p:spPr>
          <a:xfrm>
            <a:off x="1146711" y="4538040"/>
            <a:ext cx="10597585" cy="579896"/>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14" name="Content Placeholder 2">
            <a:extLst>
              <a:ext uri="{FF2B5EF4-FFF2-40B4-BE49-F238E27FC236}">
                <a16:creationId xmlns:a16="http://schemas.microsoft.com/office/drawing/2014/main" id="{A9C40B59-5690-0B4D-BEF0-561F5CD5CF08}"/>
              </a:ext>
            </a:extLst>
          </p:cNvPr>
          <p:cNvSpPr>
            <a:spLocks noGrp="1"/>
          </p:cNvSpPr>
          <p:nvPr>
            <p:ph idx="20" hasCustomPrompt="1"/>
          </p:nvPr>
        </p:nvSpPr>
        <p:spPr>
          <a:xfrm>
            <a:off x="1146711" y="5420244"/>
            <a:ext cx="10597585" cy="591136"/>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18" name="Text Placeholder 2">
            <a:extLst>
              <a:ext uri="{FF2B5EF4-FFF2-40B4-BE49-F238E27FC236}">
                <a16:creationId xmlns:a16="http://schemas.microsoft.com/office/drawing/2014/main" id="{26D2DFD4-F642-A440-B1F0-2620AEF64CBB}"/>
              </a:ext>
            </a:extLst>
          </p:cNvPr>
          <p:cNvSpPr>
            <a:spLocks noGrp="1"/>
          </p:cNvSpPr>
          <p:nvPr>
            <p:ph type="body" sz="quarter" idx="13" hasCustomPrompt="1"/>
          </p:nvPr>
        </p:nvSpPr>
        <p:spPr>
          <a:xfrm>
            <a:off x="431800" y="1966239"/>
            <a:ext cx="583184" cy="583184"/>
          </a:xfrm>
          <a:prstGeom prst="ellipse">
            <a:avLst/>
          </a:prstGeom>
          <a:solidFill>
            <a:schemeClr val="accent2"/>
          </a:solidFill>
        </p:spPr>
        <p:txBody>
          <a:bodyPr anchor="ctr" anchorCtr="1"/>
          <a:lstStyle>
            <a:lvl1pPr marL="0" indent="0" algn="ctr">
              <a:buNone/>
              <a:defRPr sz="1800">
                <a:solidFill>
                  <a:schemeClr val="bg1"/>
                </a:solidFill>
              </a:defRPr>
            </a:lvl1pPr>
          </a:lstStyle>
          <a:p>
            <a:pPr lvl="0"/>
            <a:r>
              <a:rPr lang="en-US"/>
              <a:t>1</a:t>
            </a:r>
          </a:p>
        </p:txBody>
      </p:sp>
      <p:sp>
        <p:nvSpPr>
          <p:cNvPr id="19" name="Text Placeholder 2">
            <a:extLst>
              <a:ext uri="{FF2B5EF4-FFF2-40B4-BE49-F238E27FC236}">
                <a16:creationId xmlns:a16="http://schemas.microsoft.com/office/drawing/2014/main" id="{FC072391-927C-BA43-9C2E-BED85AF97161}"/>
              </a:ext>
            </a:extLst>
          </p:cNvPr>
          <p:cNvSpPr>
            <a:spLocks noGrp="1"/>
          </p:cNvSpPr>
          <p:nvPr>
            <p:ph type="body" sz="quarter" idx="15" hasCustomPrompt="1"/>
          </p:nvPr>
        </p:nvSpPr>
        <p:spPr>
          <a:xfrm>
            <a:off x="439751" y="2804594"/>
            <a:ext cx="583184" cy="583184"/>
          </a:xfrm>
          <a:prstGeom prst="ellipse">
            <a:avLst/>
          </a:prstGeom>
          <a:solidFill>
            <a:schemeClr val="accent1"/>
          </a:solidFill>
        </p:spPr>
        <p:txBody>
          <a:bodyPr anchor="ctr" anchorCtr="1"/>
          <a:lstStyle>
            <a:lvl1pPr marL="0" indent="0" algn="ctr">
              <a:buNone/>
              <a:defRPr sz="1800">
                <a:solidFill>
                  <a:schemeClr val="bg1"/>
                </a:solidFill>
              </a:defRPr>
            </a:lvl1pPr>
          </a:lstStyle>
          <a:p>
            <a:pPr lvl="0"/>
            <a:r>
              <a:rPr lang="en-US"/>
              <a:t>2</a:t>
            </a:r>
          </a:p>
        </p:txBody>
      </p:sp>
      <p:sp>
        <p:nvSpPr>
          <p:cNvPr id="20" name="Text Placeholder 2">
            <a:extLst>
              <a:ext uri="{FF2B5EF4-FFF2-40B4-BE49-F238E27FC236}">
                <a16:creationId xmlns:a16="http://schemas.microsoft.com/office/drawing/2014/main" id="{F1FE5606-95D5-9F42-A84F-A418F6E7B1F3}"/>
              </a:ext>
            </a:extLst>
          </p:cNvPr>
          <p:cNvSpPr>
            <a:spLocks noGrp="1"/>
          </p:cNvSpPr>
          <p:nvPr>
            <p:ph type="body" sz="quarter" idx="17" hasCustomPrompt="1"/>
          </p:nvPr>
        </p:nvSpPr>
        <p:spPr>
          <a:xfrm>
            <a:off x="431799" y="3667341"/>
            <a:ext cx="591136" cy="591136"/>
          </a:xfrm>
          <a:prstGeom prst="ellipse">
            <a:avLst/>
          </a:prstGeom>
          <a:solidFill>
            <a:schemeClr val="accent4"/>
          </a:solidFill>
        </p:spPr>
        <p:txBody>
          <a:bodyPr anchor="ctr" anchorCtr="1"/>
          <a:lstStyle>
            <a:lvl1pPr marL="0" indent="0" algn="ctr">
              <a:buNone/>
              <a:defRPr sz="1800">
                <a:solidFill>
                  <a:schemeClr val="bg1"/>
                </a:solidFill>
              </a:defRPr>
            </a:lvl1pPr>
          </a:lstStyle>
          <a:p>
            <a:pPr lvl="0"/>
            <a:r>
              <a:rPr lang="en-US"/>
              <a:t>3</a:t>
            </a:r>
          </a:p>
        </p:txBody>
      </p:sp>
      <p:sp>
        <p:nvSpPr>
          <p:cNvPr id="21" name="Text Placeholder 2">
            <a:extLst>
              <a:ext uri="{FF2B5EF4-FFF2-40B4-BE49-F238E27FC236}">
                <a16:creationId xmlns:a16="http://schemas.microsoft.com/office/drawing/2014/main" id="{D090BC71-3F48-A040-B820-EFBF2778F74C}"/>
              </a:ext>
            </a:extLst>
          </p:cNvPr>
          <p:cNvSpPr>
            <a:spLocks noGrp="1"/>
          </p:cNvSpPr>
          <p:nvPr>
            <p:ph type="body" sz="quarter" idx="19" hasCustomPrompt="1"/>
          </p:nvPr>
        </p:nvSpPr>
        <p:spPr>
          <a:xfrm>
            <a:off x="431799" y="4526800"/>
            <a:ext cx="591136" cy="591136"/>
          </a:xfrm>
          <a:prstGeom prst="ellipse">
            <a:avLst/>
          </a:prstGeom>
          <a:solidFill>
            <a:schemeClr val="accent6"/>
          </a:solidFill>
        </p:spPr>
        <p:txBody>
          <a:bodyPr anchor="ctr" anchorCtr="1"/>
          <a:lstStyle>
            <a:lvl1pPr marL="0" indent="0" algn="ctr">
              <a:buNone/>
              <a:defRPr sz="1800">
                <a:solidFill>
                  <a:schemeClr val="bg1"/>
                </a:solidFill>
              </a:defRPr>
            </a:lvl1pPr>
          </a:lstStyle>
          <a:p>
            <a:pPr lvl="0"/>
            <a:r>
              <a:rPr lang="en-US"/>
              <a:t>4</a:t>
            </a:r>
          </a:p>
        </p:txBody>
      </p:sp>
      <p:sp>
        <p:nvSpPr>
          <p:cNvPr id="22" name="Text Placeholder 2">
            <a:extLst>
              <a:ext uri="{FF2B5EF4-FFF2-40B4-BE49-F238E27FC236}">
                <a16:creationId xmlns:a16="http://schemas.microsoft.com/office/drawing/2014/main" id="{251BF3F3-DF80-E548-AD18-D4CA5EF51937}"/>
              </a:ext>
            </a:extLst>
          </p:cNvPr>
          <p:cNvSpPr>
            <a:spLocks noGrp="1"/>
          </p:cNvSpPr>
          <p:nvPr>
            <p:ph type="body" sz="quarter" idx="21" hasCustomPrompt="1"/>
          </p:nvPr>
        </p:nvSpPr>
        <p:spPr>
          <a:xfrm>
            <a:off x="431799" y="5420244"/>
            <a:ext cx="591136" cy="591136"/>
          </a:xfrm>
          <a:prstGeom prst="ellipse">
            <a:avLst/>
          </a:prstGeom>
          <a:solidFill>
            <a:schemeClr val="accent3"/>
          </a:solidFill>
        </p:spPr>
        <p:txBody>
          <a:bodyPr anchor="ctr" anchorCtr="1"/>
          <a:lstStyle>
            <a:lvl1pPr marL="0" indent="0" algn="ctr">
              <a:buNone/>
              <a:defRPr sz="1800">
                <a:solidFill>
                  <a:schemeClr val="bg1"/>
                </a:solidFill>
              </a:defRPr>
            </a:lvl1pPr>
          </a:lstStyle>
          <a:p>
            <a:pPr lvl="0"/>
            <a:r>
              <a:rPr lang="en-US"/>
              <a:t>5</a:t>
            </a:r>
          </a:p>
        </p:txBody>
      </p:sp>
      <p:sp>
        <p:nvSpPr>
          <p:cNvPr id="23" name="Title 1">
            <a:extLst>
              <a:ext uri="{FF2B5EF4-FFF2-40B4-BE49-F238E27FC236}">
                <a16:creationId xmlns:a16="http://schemas.microsoft.com/office/drawing/2014/main" id="{5D3A05AE-A4A3-7248-AF14-DC0B716F9288}"/>
              </a:ext>
            </a:extLst>
          </p:cNvPr>
          <p:cNvSpPr>
            <a:spLocks noGrp="1"/>
          </p:cNvSpPr>
          <p:nvPr>
            <p:ph type="title"/>
          </p:nvPr>
        </p:nvSpPr>
        <p:spPr>
          <a:xfrm>
            <a:off x="431999" y="1040486"/>
            <a:ext cx="11324572" cy="709173"/>
          </a:xfrm>
        </p:spPr>
        <p:txBody>
          <a:bodyPr/>
          <a:lstStyle>
            <a:lvl1pPr>
              <a:defRPr>
                <a:solidFill>
                  <a:schemeClr val="accent6"/>
                </a:solidFill>
              </a:defRPr>
            </a:lvl1pPr>
          </a:lstStyle>
          <a:p>
            <a:r>
              <a:rPr lang="en-US"/>
              <a:t>Click to edit Master title style</a:t>
            </a:r>
          </a:p>
        </p:txBody>
      </p:sp>
    </p:spTree>
    <p:extLst>
      <p:ext uri="{BB962C8B-B14F-4D97-AF65-F5344CB8AC3E}">
        <p14:creationId xmlns:p14="http://schemas.microsoft.com/office/powerpoint/2010/main" val="3812490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ontents">
    <p:bg>
      <p:bgPr>
        <a:solidFill>
          <a:schemeClr val="bg1"/>
        </a:solidFill>
        <a:effectLst/>
      </p:bgPr>
    </p:bg>
    <p:spTree>
      <p:nvGrpSpPr>
        <p:cNvPr id="1" name=""/>
        <p:cNvGrpSpPr/>
        <p:nvPr/>
      </p:nvGrpSpPr>
      <p:grpSpPr>
        <a:xfrm>
          <a:off x="0" y="0"/>
          <a:ext cx="0" cy="0"/>
          <a:chOff x="0" y="0"/>
          <a:chExt cx="0" cy="0"/>
        </a:xfrm>
      </p:grpSpPr>
      <p:sp>
        <p:nvSpPr>
          <p:cNvPr id="47" name="Footer Placeholder 4">
            <a:extLst>
              <a:ext uri="{FF2B5EF4-FFF2-40B4-BE49-F238E27FC236}">
                <a16:creationId xmlns:a16="http://schemas.microsoft.com/office/drawing/2014/main" id="{065E10B9-412A-5341-914C-E9F19B3FDE5A}"/>
              </a:ext>
            </a:extLst>
          </p:cNvPr>
          <p:cNvSpPr>
            <a:spLocks noGrp="1"/>
          </p:cNvSpPr>
          <p:nvPr>
            <p:ph type="ftr" sz="quarter" idx="11"/>
          </p:nvPr>
        </p:nvSpPr>
        <p:spPr>
          <a:xfrm>
            <a:off x="431999" y="6518581"/>
            <a:ext cx="10847982" cy="339419"/>
          </a:xfrm>
        </p:spPr>
        <p:txBody>
          <a:bodyPr/>
          <a:lstStyle>
            <a:lvl1pPr>
              <a:defRPr>
                <a:solidFill>
                  <a:schemeClr val="bg1"/>
                </a:solidFill>
              </a:defRPr>
            </a:lvl1pPr>
          </a:lstStyle>
          <a:p>
            <a:r>
              <a:rPr lang="en-US" b="1" err="1"/>
              <a:t>Walsall</a:t>
            </a:r>
            <a:r>
              <a:rPr lang="en-US" b="1"/>
              <a:t> Together </a:t>
            </a:r>
            <a:r>
              <a:rPr lang="en-US"/>
              <a:t>| Collaborating for happier communities</a:t>
            </a:r>
          </a:p>
        </p:txBody>
      </p:sp>
      <p:sp>
        <p:nvSpPr>
          <p:cNvPr id="48" name="Slide Number Placeholder 5">
            <a:extLst>
              <a:ext uri="{FF2B5EF4-FFF2-40B4-BE49-F238E27FC236}">
                <a16:creationId xmlns:a16="http://schemas.microsoft.com/office/drawing/2014/main" id="{133FE559-B8A2-644C-8AD0-C6EB135EAF2C}"/>
              </a:ext>
            </a:extLst>
          </p:cNvPr>
          <p:cNvSpPr>
            <a:spLocks noGrp="1"/>
          </p:cNvSpPr>
          <p:nvPr>
            <p:ph type="sldNum" sz="quarter" idx="12"/>
          </p:nvPr>
        </p:nvSpPr>
        <p:spPr>
          <a:xfrm>
            <a:off x="11443992" y="6518581"/>
            <a:ext cx="312579" cy="333829"/>
          </a:xfrm>
        </p:spPr>
        <p:txBody>
          <a:bodyPr/>
          <a:lstStyle>
            <a:lvl1pPr algn="ctr">
              <a:defRPr/>
            </a:lvl1pPr>
          </a:lstStyle>
          <a:p>
            <a:fld id="{E37164D7-9B6A-1C43-ACF7-FB85B36CD2BA}" type="slidenum">
              <a:rPr lang="en-US" smtClean="0"/>
              <a:pPr/>
              <a:t>‹#›</a:t>
            </a:fld>
            <a:endParaRPr lang="en-US"/>
          </a:p>
        </p:txBody>
      </p:sp>
      <p:sp>
        <p:nvSpPr>
          <p:cNvPr id="51" name="Content Placeholder 2">
            <a:extLst>
              <a:ext uri="{FF2B5EF4-FFF2-40B4-BE49-F238E27FC236}">
                <a16:creationId xmlns:a16="http://schemas.microsoft.com/office/drawing/2014/main" id="{645A1B1B-9C5A-1D42-87E5-DA834FAC6CA3}"/>
              </a:ext>
            </a:extLst>
          </p:cNvPr>
          <p:cNvSpPr>
            <a:spLocks noGrp="1"/>
          </p:cNvSpPr>
          <p:nvPr>
            <p:ph idx="1" hasCustomPrompt="1"/>
          </p:nvPr>
        </p:nvSpPr>
        <p:spPr>
          <a:xfrm>
            <a:off x="1146713" y="1974524"/>
            <a:ext cx="4776744" cy="583183"/>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52" name="Content Placeholder 2">
            <a:extLst>
              <a:ext uri="{FF2B5EF4-FFF2-40B4-BE49-F238E27FC236}">
                <a16:creationId xmlns:a16="http://schemas.microsoft.com/office/drawing/2014/main" id="{29DBB1D6-A748-FF4B-9F84-3F2C623828C2}"/>
              </a:ext>
            </a:extLst>
          </p:cNvPr>
          <p:cNvSpPr>
            <a:spLocks noGrp="1"/>
          </p:cNvSpPr>
          <p:nvPr>
            <p:ph idx="14" hasCustomPrompt="1"/>
          </p:nvPr>
        </p:nvSpPr>
        <p:spPr>
          <a:xfrm>
            <a:off x="1154664" y="2815249"/>
            <a:ext cx="4776744" cy="594482"/>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53" name="Content Placeholder 2">
            <a:extLst>
              <a:ext uri="{FF2B5EF4-FFF2-40B4-BE49-F238E27FC236}">
                <a16:creationId xmlns:a16="http://schemas.microsoft.com/office/drawing/2014/main" id="{70DCBD9D-B81A-7249-867B-1C72CDE5ABE4}"/>
              </a:ext>
            </a:extLst>
          </p:cNvPr>
          <p:cNvSpPr>
            <a:spLocks noGrp="1"/>
          </p:cNvSpPr>
          <p:nvPr>
            <p:ph idx="16" hasCustomPrompt="1"/>
          </p:nvPr>
        </p:nvSpPr>
        <p:spPr>
          <a:xfrm>
            <a:off x="1146712" y="3677409"/>
            <a:ext cx="4776744" cy="591136"/>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54" name="Content Placeholder 2">
            <a:extLst>
              <a:ext uri="{FF2B5EF4-FFF2-40B4-BE49-F238E27FC236}">
                <a16:creationId xmlns:a16="http://schemas.microsoft.com/office/drawing/2014/main" id="{FD26B57A-CC41-564F-B1E9-06631A9B52B8}"/>
              </a:ext>
            </a:extLst>
          </p:cNvPr>
          <p:cNvSpPr>
            <a:spLocks noGrp="1"/>
          </p:cNvSpPr>
          <p:nvPr>
            <p:ph idx="18" hasCustomPrompt="1"/>
          </p:nvPr>
        </p:nvSpPr>
        <p:spPr>
          <a:xfrm>
            <a:off x="1146712" y="4536223"/>
            <a:ext cx="4776744" cy="591136"/>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55" name="Content Placeholder 2">
            <a:extLst>
              <a:ext uri="{FF2B5EF4-FFF2-40B4-BE49-F238E27FC236}">
                <a16:creationId xmlns:a16="http://schemas.microsoft.com/office/drawing/2014/main" id="{01647BEF-5491-BC44-9C9F-8268F31824B3}"/>
              </a:ext>
            </a:extLst>
          </p:cNvPr>
          <p:cNvSpPr>
            <a:spLocks noGrp="1"/>
          </p:cNvSpPr>
          <p:nvPr>
            <p:ph idx="20" hasCustomPrompt="1"/>
          </p:nvPr>
        </p:nvSpPr>
        <p:spPr>
          <a:xfrm>
            <a:off x="1146712" y="5430899"/>
            <a:ext cx="4776744" cy="591136"/>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56" name="Text Placeholder 2">
            <a:extLst>
              <a:ext uri="{FF2B5EF4-FFF2-40B4-BE49-F238E27FC236}">
                <a16:creationId xmlns:a16="http://schemas.microsoft.com/office/drawing/2014/main" id="{F55302C6-AB15-5540-B97C-4C6C5A87061A}"/>
              </a:ext>
            </a:extLst>
          </p:cNvPr>
          <p:cNvSpPr>
            <a:spLocks noGrp="1"/>
          </p:cNvSpPr>
          <p:nvPr>
            <p:ph type="body" sz="quarter" idx="13" hasCustomPrompt="1"/>
          </p:nvPr>
        </p:nvSpPr>
        <p:spPr>
          <a:xfrm>
            <a:off x="431800" y="1976894"/>
            <a:ext cx="583184" cy="583184"/>
          </a:xfrm>
          <a:prstGeom prst="ellipse">
            <a:avLst/>
          </a:prstGeom>
          <a:solidFill>
            <a:schemeClr val="accent2"/>
          </a:solidFill>
        </p:spPr>
        <p:txBody>
          <a:bodyPr anchor="ctr" anchorCtr="1"/>
          <a:lstStyle>
            <a:lvl1pPr marL="0" indent="0" algn="ctr">
              <a:buNone/>
              <a:defRPr sz="1800">
                <a:solidFill>
                  <a:schemeClr val="bg1"/>
                </a:solidFill>
              </a:defRPr>
            </a:lvl1pPr>
          </a:lstStyle>
          <a:p>
            <a:pPr lvl="0"/>
            <a:r>
              <a:rPr lang="en-US"/>
              <a:t>1</a:t>
            </a:r>
          </a:p>
        </p:txBody>
      </p:sp>
      <p:sp>
        <p:nvSpPr>
          <p:cNvPr id="57" name="Text Placeholder 2">
            <a:extLst>
              <a:ext uri="{FF2B5EF4-FFF2-40B4-BE49-F238E27FC236}">
                <a16:creationId xmlns:a16="http://schemas.microsoft.com/office/drawing/2014/main" id="{CBB911C9-268D-9A4C-A08B-67C79C255059}"/>
              </a:ext>
            </a:extLst>
          </p:cNvPr>
          <p:cNvSpPr>
            <a:spLocks noGrp="1"/>
          </p:cNvSpPr>
          <p:nvPr>
            <p:ph type="body" sz="quarter" idx="15" hasCustomPrompt="1"/>
          </p:nvPr>
        </p:nvSpPr>
        <p:spPr>
          <a:xfrm>
            <a:off x="439751" y="2815249"/>
            <a:ext cx="583184" cy="583184"/>
          </a:xfrm>
          <a:prstGeom prst="ellipse">
            <a:avLst/>
          </a:prstGeom>
          <a:solidFill>
            <a:schemeClr val="accent1"/>
          </a:solidFill>
        </p:spPr>
        <p:txBody>
          <a:bodyPr anchor="ctr" anchorCtr="1"/>
          <a:lstStyle>
            <a:lvl1pPr marL="0" indent="0" algn="ctr">
              <a:buNone/>
              <a:defRPr sz="1800">
                <a:solidFill>
                  <a:schemeClr val="bg1"/>
                </a:solidFill>
              </a:defRPr>
            </a:lvl1pPr>
          </a:lstStyle>
          <a:p>
            <a:pPr lvl="0"/>
            <a:r>
              <a:rPr lang="en-US"/>
              <a:t>2</a:t>
            </a:r>
          </a:p>
        </p:txBody>
      </p:sp>
      <p:sp>
        <p:nvSpPr>
          <p:cNvPr id="58" name="Text Placeholder 2">
            <a:extLst>
              <a:ext uri="{FF2B5EF4-FFF2-40B4-BE49-F238E27FC236}">
                <a16:creationId xmlns:a16="http://schemas.microsoft.com/office/drawing/2014/main" id="{F70E0907-D294-804B-825D-8EBEAFF3C4CA}"/>
              </a:ext>
            </a:extLst>
          </p:cNvPr>
          <p:cNvSpPr>
            <a:spLocks noGrp="1"/>
          </p:cNvSpPr>
          <p:nvPr>
            <p:ph type="body" sz="quarter" idx="17" hasCustomPrompt="1"/>
          </p:nvPr>
        </p:nvSpPr>
        <p:spPr>
          <a:xfrm>
            <a:off x="431799" y="3677996"/>
            <a:ext cx="591136" cy="591136"/>
          </a:xfrm>
          <a:prstGeom prst="ellipse">
            <a:avLst/>
          </a:prstGeom>
          <a:solidFill>
            <a:schemeClr val="accent4"/>
          </a:solidFill>
        </p:spPr>
        <p:txBody>
          <a:bodyPr anchor="ctr" anchorCtr="1"/>
          <a:lstStyle>
            <a:lvl1pPr marL="0" indent="0" algn="ctr">
              <a:buNone/>
              <a:defRPr sz="1800">
                <a:solidFill>
                  <a:schemeClr val="bg1"/>
                </a:solidFill>
              </a:defRPr>
            </a:lvl1pPr>
          </a:lstStyle>
          <a:p>
            <a:pPr lvl="0"/>
            <a:r>
              <a:rPr lang="en-US"/>
              <a:t>3</a:t>
            </a:r>
          </a:p>
        </p:txBody>
      </p:sp>
      <p:sp>
        <p:nvSpPr>
          <p:cNvPr id="59" name="Text Placeholder 2">
            <a:extLst>
              <a:ext uri="{FF2B5EF4-FFF2-40B4-BE49-F238E27FC236}">
                <a16:creationId xmlns:a16="http://schemas.microsoft.com/office/drawing/2014/main" id="{4C6F3AE5-03AC-CC4E-8DEF-FD20E58888DD}"/>
              </a:ext>
            </a:extLst>
          </p:cNvPr>
          <p:cNvSpPr>
            <a:spLocks noGrp="1"/>
          </p:cNvSpPr>
          <p:nvPr>
            <p:ph type="body" sz="quarter" idx="19" hasCustomPrompt="1"/>
          </p:nvPr>
        </p:nvSpPr>
        <p:spPr>
          <a:xfrm>
            <a:off x="431799" y="4537455"/>
            <a:ext cx="591136" cy="591136"/>
          </a:xfrm>
          <a:prstGeom prst="ellipse">
            <a:avLst/>
          </a:prstGeom>
          <a:solidFill>
            <a:schemeClr val="accent6"/>
          </a:solidFill>
        </p:spPr>
        <p:txBody>
          <a:bodyPr anchor="ctr" anchorCtr="1"/>
          <a:lstStyle>
            <a:lvl1pPr marL="0" indent="0" algn="ctr">
              <a:buNone/>
              <a:defRPr sz="1800">
                <a:solidFill>
                  <a:schemeClr val="bg1"/>
                </a:solidFill>
              </a:defRPr>
            </a:lvl1pPr>
          </a:lstStyle>
          <a:p>
            <a:pPr lvl="0"/>
            <a:r>
              <a:rPr lang="en-US"/>
              <a:t>4</a:t>
            </a:r>
          </a:p>
        </p:txBody>
      </p:sp>
      <p:sp>
        <p:nvSpPr>
          <p:cNvPr id="60" name="Text Placeholder 2">
            <a:extLst>
              <a:ext uri="{FF2B5EF4-FFF2-40B4-BE49-F238E27FC236}">
                <a16:creationId xmlns:a16="http://schemas.microsoft.com/office/drawing/2014/main" id="{06977F78-8282-F648-A37F-295C19D97475}"/>
              </a:ext>
            </a:extLst>
          </p:cNvPr>
          <p:cNvSpPr>
            <a:spLocks noGrp="1"/>
          </p:cNvSpPr>
          <p:nvPr>
            <p:ph type="body" sz="quarter" idx="21" hasCustomPrompt="1"/>
          </p:nvPr>
        </p:nvSpPr>
        <p:spPr>
          <a:xfrm>
            <a:off x="431799" y="5430899"/>
            <a:ext cx="591136" cy="591136"/>
          </a:xfrm>
          <a:prstGeom prst="ellipse">
            <a:avLst/>
          </a:prstGeom>
          <a:solidFill>
            <a:schemeClr val="accent3"/>
          </a:solidFill>
        </p:spPr>
        <p:txBody>
          <a:bodyPr anchor="ctr" anchorCtr="1"/>
          <a:lstStyle>
            <a:lvl1pPr marL="0" indent="0" algn="ctr">
              <a:buNone/>
              <a:defRPr sz="1800">
                <a:solidFill>
                  <a:schemeClr val="bg1"/>
                </a:solidFill>
              </a:defRPr>
            </a:lvl1pPr>
          </a:lstStyle>
          <a:p>
            <a:pPr lvl="0"/>
            <a:r>
              <a:rPr lang="en-US"/>
              <a:t>5</a:t>
            </a:r>
          </a:p>
        </p:txBody>
      </p:sp>
      <p:sp>
        <p:nvSpPr>
          <p:cNvPr id="61" name="Content Placeholder 2">
            <a:extLst>
              <a:ext uri="{FF2B5EF4-FFF2-40B4-BE49-F238E27FC236}">
                <a16:creationId xmlns:a16="http://schemas.microsoft.com/office/drawing/2014/main" id="{4F8AD24C-4AF2-DF46-B634-8F463E43D9D5}"/>
              </a:ext>
            </a:extLst>
          </p:cNvPr>
          <p:cNvSpPr>
            <a:spLocks noGrp="1"/>
          </p:cNvSpPr>
          <p:nvPr>
            <p:ph idx="22" hasCustomPrompt="1"/>
          </p:nvPr>
        </p:nvSpPr>
        <p:spPr>
          <a:xfrm>
            <a:off x="6967554" y="1974524"/>
            <a:ext cx="4776744" cy="583182"/>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62" name="Content Placeholder 2">
            <a:extLst>
              <a:ext uri="{FF2B5EF4-FFF2-40B4-BE49-F238E27FC236}">
                <a16:creationId xmlns:a16="http://schemas.microsoft.com/office/drawing/2014/main" id="{275283C1-42E8-BB48-BCED-9249B9B55A52}"/>
              </a:ext>
            </a:extLst>
          </p:cNvPr>
          <p:cNvSpPr>
            <a:spLocks noGrp="1"/>
          </p:cNvSpPr>
          <p:nvPr>
            <p:ph idx="23" hasCustomPrompt="1"/>
          </p:nvPr>
        </p:nvSpPr>
        <p:spPr>
          <a:xfrm>
            <a:off x="6975505" y="2812880"/>
            <a:ext cx="4776744" cy="594482"/>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63" name="Content Placeholder 2">
            <a:extLst>
              <a:ext uri="{FF2B5EF4-FFF2-40B4-BE49-F238E27FC236}">
                <a16:creationId xmlns:a16="http://schemas.microsoft.com/office/drawing/2014/main" id="{41A64827-60B2-DF4B-B993-F60FDA751B70}"/>
              </a:ext>
            </a:extLst>
          </p:cNvPr>
          <p:cNvSpPr>
            <a:spLocks noGrp="1"/>
          </p:cNvSpPr>
          <p:nvPr>
            <p:ph idx="24" hasCustomPrompt="1"/>
          </p:nvPr>
        </p:nvSpPr>
        <p:spPr>
          <a:xfrm>
            <a:off x="6967553" y="3675040"/>
            <a:ext cx="4776744" cy="591136"/>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64" name="Content Placeholder 2">
            <a:extLst>
              <a:ext uri="{FF2B5EF4-FFF2-40B4-BE49-F238E27FC236}">
                <a16:creationId xmlns:a16="http://schemas.microsoft.com/office/drawing/2014/main" id="{3684E07B-2455-634C-8CFB-F1BBD5FCEEC9}"/>
              </a:ext>
            </a:extLst>
          </p:cNvPr>
          <p:cNvSpPr>
            <a:spLocks noGrp="1"/>
          </p:cNvSpPr>
          <p:nvPr>
            <p:ph idx="25" hasCustomPrompt="1"/>
          </p:nvPr>
        </p:nvSpPr>
        <p:spPr>
          <a:xfrm>
            <a:off x="6967553" y="4533854"/>
            <a:ext cx="4776744" cy="591136"/>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65" name="Content Placeholder 2">
            <a:extLst>
              <a:ext uri="{FF2B5EF4-FFF2-40B4-BE49-F238E27FC236}">
                <a16:creationId xmlns:a16="http://schemas.microsoft.com/office/drawing/2014/main" id="{E1E3ECBC-8F4D-1847-8009-BD5B3AC28115}"/>
              </a:ext>
            </a:extLst>
          </p:cNvPr>
          <p:cNvSpPr>
            <a:spLocks noGrp="1"/>
          </p:cNvSpPr>
          <p:nvPr>
            <p:ph idx="26" hasCustomPrompt="1"/>
          </p:nvPr>
        </p:nvSpPr>
        <p:spPr>
          <a:xfrm>
            <a:off x="6967553" y="5428530"/>
            <a:ext cx="4776744" cy="591136"/>
          </a:xfrm>
        </p:spPr>
        <p:txBody>
          <a:bodyPr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a:lvl1pPr>
          </a:lstStyle>
          <a:p>
            <a:pPr lvl="0"/>
            <a:r>
              <a:rPr lang="en-US"/>
              <a:t>Edit Master text styles</a:t>
            </a:r>
          </a:p>
        </p:txBody>
      </p:sp>
      <p:sp>
        <p:nvSpPr>
          <p:cNvPr id="66" name="Text Placeholder 2">
            <a:extLst>
              <a:ext uri="{FF2B5EF4-FFF2-40B4-BE49-F238E27FC236}">
                <a16:creationId xmlns:a16="http://schemas.microsoft.com/office/drawing/2014/main" id="{DCE470A7-8F0B-8049-A937-75F84C7B7F1C}"/>
              </a:ext>
            </a:extLst>
          </p:cNvPr>
          <p:cNvSpPr>
            <a:spLocks noGrp="1"/>
          </p:cNvSpPr>
          <p:nvPr>
            <p:ph type="body" sz="quarter" idx="27" hasCustomPrompt="1"/>
          </p:nvPr>
        </p:nvSpPr>
        <p:spPr>
          <a:xfrm>
            <a:off x="6252641" y="1974525"/>
            <a:ext cx="583184" cy="583184"/>
          </a:xfrm>
          <a:prstGeom prst="ellipse">
            <a:avLst/>
          </a:prstGeom>
          <a:solidFill>
            <a:schemeClr val="accent5"/>
          </a:solidFill>
        </p:spPr>
        <p:txBody>
          <a:bodyPr anchor="ctr" anchorCtr="1"/>
          <a:lstStyle>
            <a:lvl1pPr marL="0" indent="0" algn="ctr">
              <a:buNone/>
              <a:defRPr sz="1800">
                <a:solidFill>
                  <a:schemeClr val="bg1"/>
                </a:solidFill>
              </a:defRPr>
            </a:lvl1pPr>
          </a:lstStyle>
          <a:p>
            <a:pPr lvl="0"/>
            <a:r>
              <a:rPr lang="en-US"/>
              <a:t>6</a:t>
            </a:r>
          </a:p>
        </p:txBody>
      </p:sp>
      <p:sp>
        <p:nvSpPr>
          <p:cNvPr id="67" name="Text Placeholder 2">
            <a:extLst>
              <a:ext uri="{FF2B5EF4-FFF2-40B4-BE49-F238E27FC236}">
                <a16:creationId xmlns:a16="http://schemas.microsoft.com/office/drawing/2014/main" id="{08DB7024-8A18-F244-AB10-AAEAF8E51EED}"/>
              </a:ext>
            </a:extLst>
          </p:cNvPr>
          <p:cNvSpPr>
            <a:spLocks noGrp="1"/>
          </p:cNvSpPr>
          <p:nvPr>
            <p:ph type="body" sz="quarter" idx="28" hasCustomPrompt="1"/>
          </p:nvPr>
        </p:nvSpPr>
        <p:spPr>
          <a:xfrm>
            <a:off x="6260592" y="2812880"/>
            <a:ext cx="583184" cy="583184"/>
          </a:xfrm>
          <a:prstGeom prst="ellipse">
            <a:avLst/>
          </a:prstGeom>
          <a:solidFill>
            <a:schemeClr val="accent2"/>
          </a:solidFill>
        </p:spPr>
        <p:txBody>
          <a:bodyPr anchor="ctr" anchorCtr="1"/>
          <a:lstStyle>
            <a:lvl1pPr marL="0" indent="0" algn="ctr">
              <a:buNone/>
              <a:defRPr sz="1800">
                <a:solidFill>
                  <a:schemeClr val="bg1"/>
                </a:solidFill>
              </a:defRPr>
            </a:lvl1pPr>
          </a:lstStyle>
          <a:p>
            <a:pPr lvl="0"/>
            <a:r>
              <a:rPr lang="en-US"/>
              <a:t>7</a:t>
            </a:r>
          </a:p>
        </p:txBody>
      </p:sp>
      <p:sp>
        <p:nvSpPr>
          <p:cNvPr id="68" name="Text Placeholder 2">
            <a:extLst>
              <a:ext uri="{FF2B5EF4-FFF2-40B4-BE49-F238E27FC236}">
                <a16:creationId xmlns:a16="http://schemas.microsoft.com/office/drawing/2014/main" id="{216B8159-6DC4-3B49-AFE6-50DCBE570148}"/>
              </a:ext>
            </a:extLst>
          </p:cNvPr>
          <p:cNvSpPr>
            <a:spLocks noGrp="1"/>
          </p:cNvSpPr>
          <p:nvPr>
            <p:ph type="body" sz="quarter" idx="29" hasCustomPrompt="1"/>
          </p:nvPr>
        </p:nvSpPr>
        <p:spPr>
          <a:xfrm>
            <a:off x="6252640" y="3675627"/>
            <a:ext cx="591136" cy="591136"/>
          </a:xfrm>
          <a:prstGeom prst="ellipse">
            <a:avLst/>
          </a:prstGeom>
          <a:solidFill>
            <a:schemeClr val="accent1"/>
          </a:solidFill>
        </p:spPr>
        <p:txBody>
          <a:bodyPr anchor="ctr" anchorCtr="1"/>
          <a:lstStyle>
            <a:lvl1pPr marL="0" indent="0" algn="ctr">
              <a:buNone/>
              <a:defRPr sz="1800">
                <a:solidFill>
                  <a:schemeClr val="bg1"/>
                </a:solidFill>
              </a:defRPr>
            </a:lvl1pPr>
          </a:lstStyle>
          <a:p>
            <a:pPr lvl="0"/>
            <a:r>
              <a:rPr lang="en-US"/>
              <a:t>8</a:t>
            </a:r>
          </a:p>
        </p:txBody>
      </p:sp>
      <p:sp>
        <p:nvSpPr>
          <p:cNvPr id="69" name="Text Placeholder 2">
            <a:extLst>
              <a:ext uri="{FF2B5EF4-FFF2-40B4-BE49-F238E27FC236}">
                <a16:creationId xmlns:a16="http://schemas.microsoft.com/office/drawing/2014/main" id="{5A9C371E-757C-2046-B926-D966813E1884}"/>
              </a:ext>
            </a:extLst>
          </p:cNvPr>
          <p:cNvSpPr>
            <a:spLocks noGrp="1"/>
          </p:cNvSpPr>
          <p:nvPr>
            <p:ph type="body" sz="quarter" idx="30" hasCustomPrompt="1"/>
          </p:nvPr>
        </p:nvSpPr>
        <p:spPr>
          <a:xfrm>
            <a:off x="6252640" y="4535086"/>
            <a:ext cx="591136" cy="591136"/>
          </a:xfrm>
          <a:prstGeom prst="ellipse">
            <a:avLst/>
          </a:prstGeom>
          <a:solidFill>
            <a:schemeClr val="accent4"/>
          </a:solidFill>
        </p:spPr>
        <p:txBody>
          <a:bodyPr anchor="ctr" anchorCtr="1"/>
          <a:lstStyle>
            <a:lvl1pPr marL="0" indent="0" algn="ctr">
              <a:buNone/>
              <a:defRPr sz="1800">
                <a:solidFill>
                  <a:schemeClr val="bg1"/>
                </a:solidFill>
              </a:defRPr>
            </a:lvl1pPr>
          </a:lstStyle>
          <a:p>
            <a:pPr lvl="0"/>
            <a:r>
              <a:rPr lang="en-US"/>
              <a:t>9</a:t>
            </a:r>
          </a:p>
        </p:txBody>
      </p:sp>
      <p:sp>
        <p:nvSpPr>
          <p:cNvPr id="70" name="Text Placeholder 2">
            <a:extLst>
              <a:ext uri="{FF2B5EF4-FFF2-40B4-BE49-F238E27FC236}">
                <a16:creationId xmlns:a16="http://schemas.microsoft.com/office/drawing/2014/main" id="{6B5F1602-8639-864B-9C20-B665921CEE03}"/>
              </a:ext>
            </a:extLst>
          </p:cNvPr>
          <p:cNvSpPr>
            <a:spLocks noGrp="1"/>
          </p:cNvSpPr>
          <p:nvPr>
            <p:ph type="body" sz="quarter" idx="31" hasCustomPrompt="1"/>
          </p:nvPr>
        </p:nvSpPr>
        <p:spPr>
          <a:xfrm>
            <a:off x="6252640" y="5428530"/>
            <a:ext cx="591136" cy="591136"/>
          </a:xfrm>
          <a:prstGeom prst="ellipse">
            <a:avLst/>
          </a:prstGeom>
          <a:solidFill>
            <a:schemeClr val="accent6"/>
          </a:solidFill>
        </p:spPr>
        <p:txBody>
          <a:bodyPr anchor="ctr" anchorCtr="1"/>
          <a:lstStyle>
            <a:lvl1pPr marL="0" indent="0" algn="ctr">
              <a:buNone/>
              <a:defRPr sz="1800">
                <a:solidFill>
                  <a:schemeClr val="bg1"/>
                </a:solidFill>
              </a:defRPr>
            </a:lvl1pPr>
          </a:lstStyle>
          <a:p>
            <a:pPr lvl="0"/>
            <a:r>
              <a:rPr lang="en-US"/>
              <a:t>10</a:t>
            </a:r>
          </a:p>
        </p:txBody>
      </p:sp>
      <p:sp>
        <p:nvSpPr>
          <p:cNvPr id="25" name="Title 1">
            <a:extLst>
              <a:ext uri="{FF2B5EF4-FFF2-40B4-BE49-F238E27FC236}">
                <a16:creationId xmlns:a16="http://schemas.microsoft.com/office/drawing/2014/main" id="{29B3AC50-6C71-7643-8D4D-A8BA3F1AA650}"/>
              </a:ext>
            </a:extLst>
          </p:cNvPr>
          <p:cNvSpPr>
            <a:spLocks noGrp="1"/>
          </p:cNvSpPr>
          <p:nvPr>
            <p:ph type="title"/>
          </p:nvPr>
        </p:nvSpPr>
        <p:spPr>
          <a:xfrm>
            <a:off x="431999" y="1040486"/>
            <a:ext cx="11324572" cy="709173"/>
          </a:xfrm>
        </p:spPr>
        <p:txBody>
          <a:bodyPr/>
          <a:lstStyle>
            <a:lvl1pPr>
              <a:defRPr>
                <a:solidFill>
                  <a:schemeClr val="accent6"/>
                </a:solidFill>
              </a:defRPr>
            </a:lvl1pPr>
          </a:lstStyle>
          <a:p>
            <a:r>
              <a:rPr lang="en-US"/>
              <a:t>Click to edit Master title style</a:t>
            </a:r>
          </a:p>
        </p:txBody>
      </p:sp>
    </p:spTree>
    <p:extLst>
      <p:ext uri="{BB962C8B-B14F-4D97-AF65-F5344CB8AC3E}">
        <p14:creationId xmlns:p14="http://schemas.microsoft.com/office/powerpoint/2010/main" val="295507640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9" Type="http://schemas.openxmlformats.org/officeDocument/2006/relationships/slideLayout" Target="../slideLayouts/slideLayout40.xml"/><Relationship Id="rId21" Type="http://schemas.openxmlformats.org/officeDocument/2006/relationships/slideLayout" Target="../slideLayouts/slideLayout22.xml"/><Relationship Id="rId34" Type="http://schemas.openxmlformats.org/officeDocument/2006/relationships/slideLayout" Target="../slideLayouts/slideLayout35.xml"/><Relationship Id="rId42" Type="http://schemas.openxmlformats.org/officeDocument/2006/relationships/slideLayout" Target="../slideLayouts/slideLayout43.xml"/><Relationship Id="rId7" Type="http://schemas.openxmlformats.org/officeDocument/2006/relationships/slideLayout" Target="../slideLayouts/slideLayout8.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9" Type="http://schemas.openxmlformats.org/officeDocument/2006/relationships/slideLayout" Target="../slideLayouts/slideLayout30.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theme" Target="../theme/theme2.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8" Type="http://schemas.openxmlformats.org/officeDocument/2006/relationships/slideLayout" Target="../slideLayouts/slideLayout9.xml"/><Relationship Id="rId3" Type="http://schemas.openxmlformats.org/officeDocument/2006/relationships/slideLayout" Target="../slideLayouts/slideLayout4.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image" Target="../media/image3.png"/><Relationship Id="rId20" Type="http://schemas.openxmlformats.org/officeDocument/2006/relationships/slideLayout" Target="../slideLayouts/slideLayout21.xml"/><Relationship Id="rId41"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B5116C-1837-6348-81E3-EEEBD9B505DB}"/>
              </a:ext>
            </a:extLst>
          </p:cNvPr>
          <p:cNvSpPr>
            <a:spLocks noGrp="1"/>
          </p:cNvSpPr>
          <p:nvPr>
            <p:ph type="title"/>
          </p:nvPr>
        </p:nvSpPr>
        <p:spPr>
          <a:xfrm>
            <a:off x="431999" y="864000"/>
            <a:ext cx="11324572" cy="939182"/>
          </a:xfrm>
          <a:prstGeom prst="rect">
            <a:avLst/>
          </a:prstGeom>
        </p:spPr>
        <p:txBody>
          <a:bodyPr vert="horz" lIns="0" tIns="0" rIns="0" bIns="0" rtlCol="0" anchor="t"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CAE7B532-5097-4646-B1CE-1DCCCB5DA87A}"/>
              </a:ext>
            </a:extLst>
          </p:cNvPr>
          <p:cNvSpPr>
            <a:spLocks noGrp="1"/>
          </p:cNvSpPr>
          <p:nvPr>
            <p:ph type="body" idx="1"/>
          </p:nvPr>
        </p:nvSpPr>
        <p:spPr>
          <a:xfrm>
            <a:off x="431999" y="2239862"/>
            <a:ext cx="11324572" cy="3758111"/>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15274751"/>
      </p:ext>
    </p:extLst>
  </p:cSld>
  <p:clrMap bg1="lt1" tx1="dk1" bg2="lt2" tx2="dk2" accent1="accent1" accent2="accent2" accent3="accent3" accent4="accent4" accent5="accent5" accent6="accent6" hlink="hlink" folHlink="folHlink"/>
  <p:sldLayoutIdLst>
    <p:sldLayoutId id="2147483701" r:id="rId1"/>
  </p:sldLayoutIdLst>
  <p:hf hdr="0" dt="0"/>
  <p:txStyles>
    <p:titleStyle>
      <a:lvl1pPr algn="l" defTabSz="914400" rtl="0" eaLnBrk="1" latinLnBrk="0" hangingPunct="1">
        <a:lnSpc>
          <a:spcPct val="90000"/>
        </a:lnSpc>
        <a:spcBef>
          <a:spcPct val="0"/>
        </a:spcBef>
        <a:buNone/>
        <a:defRPr sz="3600" b="0" i="0" kern="1200">
          <a:solidFill>
            <a:schemeClr val="accent6"/>
          </a:solidFill>
          <a:latin typeface="+mj-lt"/>
          <a:ea typeface="+mj-ea"/>
          <a:cs typeface="+mj-cs"/>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200" b="0" i="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A3E53CDB-1AC0-BB46-8900-D7BBE713CF7E}"/>
              </a:ext>
            </a:extLst>
          </p:cNvPr>
          <p:cNvGrpSpPr/>
          <p:nvPr userDrawn="1"/>
        </p:nvGrpSpPr>
        <p:grpSpPr>
          <a:xfrm>
            <a:off x="-1" y="6519600"/>
            <a:ext cx="12190326" cy="338400"/>
            <a:chOff x="-1" y="5649073"/>
            <a:chExt cx="12190326" cy="338400"/>
          </a:xfrm>
        </p:grpSpPr>
        <p:sp>
          <p:nvSpPr>
            <p:cNvPr id="8" name="Rectangle 7">
              <a:extLst>
                <a:ext uri="{FF2B5EF4-FFF2-40B4-BE49-F238E27FC236}">
                  <a16:creationId xmlns:a16="http://schemas.microsoft.com/office/drawing/2014/main" id="{D148A2CC-3CAE-8240-8B85-415D614987F1}"/>
                </a:ext>
              </a:extLst>
            </p:cNvPr>
            <p:cNvSpPr/>
            <p:nvPr userDrawn="1"/>
          </p:nvSpPr>
          <p:spPr>
            <a:xfrm>
              <a:off x="-1" y="5649074"/>
              <a:ext cx="7667833" cy="3368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0" name="Rectangle 9">
              <a:extLst>
                <a:ext uri="{FF2B5EF4-FFF2-40B4-BE49-F238E27FC236}">
                  <a16:creationId xmlns:a16="http://schemas.microsoft.com/office/drawing/2014/main" id="{8AA178CF-BD6C-4343-A34E-A1AF1F3951D8}"/>
                </a:ext>
              </a:extLst>
            </p:cNvPr>
            <p:cNvSpPr/>
            <p:nvPr userDrawn="1"/>
          </p:nvSpPr>
          <p:spPr>
            <a:xfrm>
              <a:off x="6335528" y="5649074"/>
              <a:ext cx="2199360" cy="3368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1" name="Rectangle 10">
              <a:extLst>
                <a:ext uri="{FF2B5EF4-FFF2-40B4-BE49-F238E27FC236}">
                  <a16:creationId xmlns:a16="http://schemas.microsoft.com/office/drawing/2014/main" id="{2079984E-4D5F-6649-B8B0-5265F7E6390D}"/>
                </a:ext>
              </a:extLst>
            </p:cNvPr>
            <p:cNvSpPr/>
            <p:nvPr userDrawn="1"/>
          </p:nvSpPr>
          <p:spPr>
            <a:xfrm>
              <a:off x="8520248" y="5649073"/>
              <a:ext cx="1064315" cy="338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2" name="Rectangle 11">
              <a:extLst>
                <a:ext uri="{FF2B5EF4-FFF2-40B4-BE49-F238E27FC236}">
                  <a16:creationId xmlns:a16="http://schemas.microsoft.com/office/drawing/2014/main" id="{1E033643-FDA8-9942-8545-A99820210B80}"/>
                </a:ext>
              </a:extLst>
            </p:cNvPr>
            <p:cNvSpPr/>
            <p:nvPr userDrawn="1"/>
          </p:nvSpPr>
          <p:spPr>
            <a:xfrm>
              <a:off x="8684260" y="5649074"/>
              <a:ext cx="1892676" cy="33687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3" name="Rectangle 12">
              <a:extLst>
                <a:ext uri="{FF2B5EF4-FFF2-40B4-BE49-F238E27FC236}">
                  <a16:creationId xmlns:a16="http://schemas.microsoft.com/office/drawing/2014/main" id="{D3E74DFE-D577-9440-8CD5-0DF8BFF9D741}"/>
                </a:ext>
              </a:extLst>
            </p:cNvPr>
            <p:cNvSpPr/>
            <p:nvPr userDrawn="1"/>
          </p:nvSpPr>
          <p:spPr>
            <a:xfrm>
              <a:off x="10545340" y="5649074"/>
              <a:ext cx="150774" cy="3368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14" name="Rectangle 13">
              <a:extLst>
                <a:ext uri="{FF2B5EF4-FFF2-40B4-BE49-F238E27FC236}">
                  <a16:creationId xmlns:a16="http://schemas.microsoft.com/office/drawing/2014/main" id="{018DCF95-B94A-7846-BB91-87A316026994}"/>
                </a:ext>
              </a:extLst>
            </p:cNvPr>
            <p:cNvSpPr/>
            <p:nvPr userDrawn="1"/>
          </p:nvSpPr>
          <p:spPr>
            <a:xfrm>
              <a:off x="10696114" y="5649074"/>
              <a:ext cx="1494211" cy="33687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grpSp>
      <p:sp>
        <p:nvSpPr>
          <p:cNvPr id="2" name="Title Placeholder 1">
            <a:extLst>
              <a:ext uri="{FF2B5EF4-FFF2-40B4-BE49-F238E27FC236}">
                <a16:creationId xmlns:a16="http://schemas.microsoft.com/office/drawing/2014/main" id="{BBB5116C-1837-6348-81E3-EEEBD9B505DB}"/>
              </a:ext>
            </a:extLst>
          </p:cNvPr>
          <p:cNvSpPr>
            <a:spLocks noGrp="1"/>
          </p:cNvSpPr>
          <p:nvPr>
            <p:ph type="title"/>
          </p:nvPr>
        </p:nvSpPr>
        <p:spPr>
          <a:xfrm>
            <a:off x="431999" y="1040486"/>
            <a:ext cx="11324572" cy="895494"/>
          </a:xfrm>
          <a:prstGeom prst="rect">
            <a:avLst/>
          </a:prstGeom>
        </p:spPr>
        <p:txBody>
          <a:bodyPr vert="horz" lIns="0" tIns="0" rIns="0" bIns="0" rtlCol="0" anchor="t"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CAE7B532-5097-4646-B1CE-1DCCCB5DA87A}"/>
              </a:ext>
            </a:extLst>
          </p:cNvPr>
          <p:cNvSpPr>
            <a:spLocks noGrp="1"/>
          </p:cNvSpPr>
          <p:nvPr>
            <p:ph type="body" idx="1"/>
          </p:nvPr>
        </p:nvSpPr>
        <p:spPr>
          <a:xfrm>
            <a:off x="431999" y="2156909"/>
            <a:ext cx="11324572" cy="4143283"/>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D72E4747-DC81-7040-907E-2165DDBCB61C}"/>
              </a:ext>
            </a:extLst>
          </p:cNvPr>
          <p:cNvSpPr>
            <a:spLocks noGrp="1"/>
          </p:cNvSpPr>
          <p:nvPr>
            <p:ph type="ftr" sz="quarter" idx="3"/>
          </p:nvPr>
        </p:nvSpPr>
        <p:spPr>
          <a:xfrm>
            <a:off x="431999" y="6521122"/>
            <a:ext cx="10847981" cy="331290"/>
          </a:xfrm>
          <a:prstGeom prst="rect">
            <a:avLst/>
          </a:prstGeom>
        </p:spPr>
        <p:txBody>
          <a:bodyPr vert="horz" lIns="0" tIns="0" rIns="0" bIns="0" rtlCol="0" anchor="ctr"/>
          <a:lstStyle>
            <a:lvl1pPr algn="l">
              <a:defRPr sz="900" b="0" i="0">
                <a:solidFill>
                  <a:schemeClr val="bg1"/>
                </a:solidFill>
                <a:latin typeface="+mn-lt"/>
              </a:defRPr>
            </a:lvl1pPr>
          </a:lstStyle>
          <a:p>
            <a:r>
              <a:rPr lang="en-US" b="1" err="1"/>
              <a:t>Walsall</a:t>
            </a:r>
            <a:r>
              <a:rPr lang="en-US" b="1"/>
              <a:t> Together </a:t>
            </a:r>
            <a:r>
              <a:rPr lang="en-US"/>
              <a:t>| Collaborating for happier communities</a:t>
            </a:r>
          </a:p>
        </p:txBody>
      </p:sp>
      <p:sp>
        <p:nvSpPr>
          <p:cNvPr id="6" name="Slide Number Placeholder 5">
            <a:extLst>
              <a:ext uri="{FF2B5EF4-FFF2-40B4-BE49-F238E27FC236}">
                <a16:creationId xmlns:a16="http://schemas.microsoft.com/office/drawing/2014/main" id="{803AC461-81C3-0843-97D5-9A134303A955}"/>
              </a:ext>
            </a:extLst>
          </p:cNvPr>
          <p:cNvSpPr>
            <a:spLocks noGrp="1"/>
          </p:cNvSpPr>
          <p:nvPr>
            <p:ph type="sldNum" sz="quarter" idx="4"/>
          </p:nvPr>
        </p:nvSpPr>
        <p:spPr>
          <a:xfrm>
            <a:off x="11443992" y="6515532"/>
            <a:ext cx="312579" cy="336879"/>
          </a:xfrm>
          <a:prstGeom prst="rect">
            <a:avLst/>
          </a:prstGeom>
        </p:spPr>
        <p:txBody>
          <a:bodyPr vert="horz" lIns="0" tIns="0" rIns="0" bIns="0" rtlCol="0" anchor="ctr"/>
          <a:lstStyle>
            <a:lvl1pPr algn="ctr">
              <a:defRPr sz="900" b="1" i="0">
                <a:solidFill>
                  <a:schemeClr val="bg1"/>
                </a:solidFill>
                <a:latin typeface="+mn-lt"/>
              </a:defRPr>
            </a:lvl1pPr>
          </a:lstStyle>
          <a:p>
            <a:fld id="{E37164D7-9B6A-1C43-ACF7-FB85B36CD2BA}" type="slidenum">
              <a:rPr lang="en-US" smtClean="0"/>
              <a:pPr/>
              <a:t>‹#›</a:t>
            </a:fld>
            <a:endParaRPr lang="en-US"/>
          </a:p>
        </p:txBody>
      </p:sp>
      <p:pic>
        <p:nvPicPr>
          <p:cNvPr id="9" name="Picture 8" descr="A close up of a sign&#10;&#10;Description automatically generated">
            <a:extLst>
              <a:ext uri="{FF2B5EF4-FFF2-40B4-BE49-F238E27FC236}">
                <a16:creationId xmlns:a16="http://schemas.microsoft.com/office/drawing/2014/main" id="{E710D7F1-0E72-3246-8D7C-1F405BC0C7C9}"/>
              </a:ext>
            </a:extLst>
          </p:cNvPr>
          <p:cNvPicPr>
            <a:picLocks noChangeAspect="1"/>
          </p:cNvPicPr>
          <p:nvPr userDrawn="1"/>
        </p:nvPicPr>
        <p:blipFill>
          <a:blip r:embed="rId46" cstate="print">
            <a:extLst>
              <a:ext uri="{28A0092B-C50C-407E-A947-70E740481C1C}">
                <a14:useLocalDpi xmlns:a14="http://schemas.microsoft.com/office/drawing/2010/main"/>
              </a:ext>
            </a:extLst>
          </a:blip>
          <a:stretch>
            <a:fillRect/>
          </a:stretch>
        </p:blipFill>
        <p:spPr>
          <a:xfrm>
            <a:off x="5277218" y="248319"/>
            <a:ext cx="1637565" cy="584100"/>
          </a:xfrm>
          <a:prstGeom prst="rect">
            <a:avLst/>
          </a:prstGeom>
        </p:spPr>
      </p:pic>
    </p:spTree>
    <p:extLst>
      <p:ext uri="{BB962C8B-B14F-4D97-AF65-F5344CB8AC3E}">
        <p14:creationId xmlns:p14="http://schemas.microsoft.com/office/powerpoint/2010/main" val="4187409676"/>
      </p:ext>
    </p:extLst>
  </p:cSld>
  <p:clrMap bg1="lt1" tx1="dk1" bg2="lt2" tx2="dk2" accent1="accent1" accent2="accent2" accent3="accent3" accent4="accent4" accent5="accent5" accent6="accent6" hlink="hlink" folHlink="folHlink"/>
  <p:sldLayoutIdLst>
    <p:sldLayoutId id="2147483774" r:id="rId1"/>
    <p:sldLayoutId id="2147483784" r:id="rId2"/>
    <p:sldLayoutId id="2147483785" r:id="rId3"/>
    <p:sldLayoutId id="2147483786" r:id="rId4"/>
    <p:sldLayoutId id="2147483788" r:id="rId5"/>
    <p:sldLayoutId id="2147483787" r:id="rId6"/>
    <p:sldLayoutId id="2147483766" r:id="rId7"/>
    <p:sldLayoutId id="2147483767" r:id="rId8"/>
    <p:sldLayoutId id="2147483750" r:id="rId9"/>
    <p:sldLayoutId id="2147483789" r:id="rId10"/>
    <p:sldLayoutId id="2147483790" r:id="rId11"/>
    <p:sldLayoutId id="2147483791" r:id="rId12"/>
    <p:sldLayoutId id="2147483792" r:id="rId13"/>
    <p:sldLayoutId id="2147483793" r:id="rId14"/>
    <p:sldLayoutId id="2147483751" r:id="rId15"/>
    <p:sldLayoutId id="2147483794" r:id="rId16"/>
    <p:sldLayoutId id="2147483795" r:id="rId17"/>
    <p:sldLayoutId id="2147483796" r:id="rId18"/>
    <p:sldLayoutId id="2147483797" r:id="rId19"/>
    <p:sldLayoutId id="2147483808" r:id="rId20"/>
    <p:sldLayoutId id="2147483752" r:id="rId21"/>
    <p:sldLayoutId id="2147483798" r:id="rId22"/>
    <p:sldLayoutId id="2147483800" r:id="rId23"/>
    <p:sldLayoutId id="2147483801" r:id="rId24"/>
    <p:sldLayoutId id="2147483799" r:id="rId25"/>
    <p:sldLayoutId id="2147483802" r:id="rId26"/>
    <p:sldLayoutId id="2147483753" r:id="rId27"/>
    <p:sldLayoutId id="2147483706" r:id="rId28"/>
    <p:sldLayoutId id="2147483764" r:id="rId29"/>
    <p:sldLayoutId id="2147483803" r:id="rId30"/>
    <p:sldLayoutId id="2147483804" r:id="rId31"/>
    <p:sldLayoutId id="2147483805" r:id="rId32"/>
    <p:sldLayoutId id="2147483806" r:id="rId33"/>
    <p:sldLayoutId id="2147483807" r:id="rId34"/>
    <p:sldLayoutId id="2147483715" r:id="rId35"/>
    <p:sldLayoutId id="2147483663" r:id="rId36"/>
    <p:sldLayoutId id="2147483713" r:id="rId37"/>
    <p:sldLayoutId id="2147483714" r:id="rId38"/>
    <p:sldLayoutId id="2147483768" r:id="rId39"/>
    <p:sldLayoutId id="2147483769" r:id="rId40"/>
    <p:sldLayoutId id="2147483770" r:id="rId41"/>
    <p:sldLayoutId id="2147483771" r:id="rId42"/>
    <p:sldLayoutId id="2147483698" r:id="rId43"/>
    <p:sldLayoutId id="2147483783" r:id="rId44"/>
  </p:sldLayoutIdLst>
  <p:hf hdr="0" dt="0"/>
  <p:txStyles>
    <p:titleStyle>
      <a:lvl1pPr algn="l" defTabSz="914400" rtl="0" eaLnBrk="1" latinLnBrk="0" hangingPunct="1">
        <a:lnSpc>
          <a:spcPct val="90000"/>
        </a:lnSpc>
        <a:spcBef>
          <a:spcPct val="0"/>
        </a:spcBef>
        <a:buNone/>
        <a:defRPr sz="3200" b="0" i="0" kern="1200">
          <a:solidFill>
            <a:schemeClr val="accent6"/>
          </a:solidFill>
          <a:latin typeface="+mj-lt"/>
          <a:ea typeface="+mj-ea"/>
          <a:cs typeface="+mj-cs"/>
        </a:defRPr>
      </a:lvl1pPr>
    </p:titleStyle>
    <p:bodyStyle>
      <a:lvl1pPr marL="342900" indent="-342900" algn="l" defTabSz="914400" rtl="0" eaLnBrk="1" latinLnBrk="0" hangingPunct="1">
        <a:lnSpc>
          <a:spcPct val="90000"/>
        </a:lnSpc>
        <a:spcBef>
          <a:spcPts val="1000"/>
        </a:spcBef>
        <a:buFont typeface="Arial" panose="020B0604020202020204" pitchFamily="34" charset="0"/>
        <a:buChar char="•"/>
        <a:defRPr sz="2200" b="0" i="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A0CC-281E-AE4D-BC83-CCA24A184EEC}"/>
              </a:ext>
            </a:extLst>
          </p:cNvPr>
          <p:cNvSpPr>
            <a:spLocks noGrp="1"/>
          </p:cNvSpPr>
          <p:nvPr>
            <p:ph type="title"/>
          </p:nvPr>
        </p:nvSpPr>
        <p:spPr/>
        <p:txBody>
          <a:bodyPr/>
          <a:lstStyle/>
          <a:p>
            <a:r>
              <a:rPr lang="en-US" sz="2400" dirty="0">
                <a:solidFill>
                  <a:schemeClr val="accent6"/>
                </a:solidFill>
              </a:rPr>
              <a:t>Resilient Communities</a:t>
            </a:r>
            <a:br>
              <a:rPr lang="en-US" sz="2400" dirty="0">
                <a:solidFill>
                  <a:schemeClr val="accent6"/>
                </a:solidFill>
              </a:rPr>
            </a:br>
            <a:r>
              <a:rPr lang="en-US" sz="2400" dirty="0">
                <a:solidFill>
                  <a:schemeClr val="accent6"/>
                </a:solidFill>
              </a:rPr>
              <a:t>Sarah Taylor One Walsall</a:t>
            </a:r>
            <a:br>
              <a:rPr lang="en-US" sz="2400" dirty="0">
                <a:solidFill>
                  <a:schemeClr val="accent6"/>
                </a:solidFill>
              </a:rPr>
            </a:br>
            <a:r>
              <a:rPr lang="en-US" sz="2400" dirty="0">
                <a:solidFill>
                  <a:schemeClr val="accent6"/>
                </a:solidFill>
              </a:rPr>
              <a:t>Connie Jennings </a:t>
            </a:r>
            <a:r>
              <a:rPr lang="en-US" sz="2400" dirty="0" err="1">
                <a:solidFill>
                  <a:schemeClr val="accent6"/>
                </a:solidFill>
              </a:rPr>
              <a:t>whg</a:t>
            </a:r>
            <a:r>
              <a:rPr lang="en-US" sz="2400" dirty="0">
                <a:solidFill>
                  <a:schemeClr val="accent6"/>
                </a:solidFill>
              </a:rPr>
              <a:t> </a:t>
            </a:r>
          </a:p>
        </p:txBody>
      </p:sp>
    </p:spTree>
    <p:extLst>
      <p:ext uri="{BB962C8B-B14F-4D97-AF65-F5344CB8AC3E}">
        <p14:creationId xmlns:p14="http://schemas.microsoft.com/office/powerpoint/2010/main" val="199378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b="1"/>
              <a:t>Walsall Together </a:t>
            </a:r>
            <a:r>
              <a:rPr lang="en-US"/>
              <a:t>| Collaborating for happier communities</a:t>
            </a:r>
          </a:p>
        </p:txBody>
      </p:sp>
      <p:sp>
        <p:nvSpPr>
          <p:cNvPr id="3" name="Slide Number Placeholder 2"/>
          <p:cNvSpPr>
            <a:spLocks noGrp="1"/>
          </p:cNvSpPr>
          <p:nvPr>
            <p:ph type="sldNum" sz="quarter" idx="12"/>
          </p:nvPr>
        </p:nvSpPr>
        <p:spPr/>
        <p:txBody>
          <a:bodyPr/>
          <a:lstStyle/>
          <a:p>
            <a:fld id="{E37164D7-9B6A-1C43-ACF7-FB85B36CD2BA}" type="slidenum">
              <a:rPr lang="en-US" smtClean="0"/>
              <a:t>2</a:t>
            </a:fld>
            <a:endParaRPr lang="en-US"/>
          </a:p>
        </p:txBody>
      </p:sp>
      <p:sp>
        <p:nvSpPr>
          <p:cNvPr id="4" name="Content Placeholder 3"/>
          <p:cNvSpPr>
            <a:spLocks noGrp="1"/>
          </p:cNvSpPr>
          <p:nvPr>
            <p:ph sz="half" idx="2"/>
          </p:nvPr>
        </p:nvSpPr>
        <p:spPr>
          <a:xfrm>
            <a:off x="6356570" y="1731526"/>
            <a:ext cx="5404169" cy="4481120"/>
          </a:xfrm>
        </p:spPr>
        <p:txBody>
          <a:bodyPr/>
          <a:lstStyle/>
          <a:p>
            <a:pPr lvl="0"/>
            <a:r>
              <a:rPr lang="en-GB" sz="1800" dirty="0">
                <a:latin typeface="+mn-lt"/>
              </a:rPr>
              <a:t>Housing (</a:t>
            </a:r>
            <a:r>
              <a:rPr lang="en-GB" sz="1800" dirty="0" err="1">
                <a:latin typeface="+mn-lt"/>
              </a:rPr>
              <a:t>whg</a:t>
            </a:r>
            <a:r>
              <a:rPr lang="en-GB" sz="1800" dirty="0">
                <a:latin typeface="+mn-lt"/>
              </a:rPr>
              <a:t>)</a:t>
            </a:r>
          </a:p>
          <a:p>
            <a:pPr lvl="0"/>
            <a:r>
              <a:rPr lang="en-GB" sz="1800" dirty="0">
                <a:latin typeface="+mn-lt"/>
              </a:rPr>
              <a:t>Voluntary, community and social enterprises (including One Walsall) </a:t>
            </a:r>
          </a:p>
          <a:p>
            <a:pPr lvl="0"/>
            <a:r>
              <a:rPr lang="en-GB" sz="1800" dirty="0" err="1">
                <a:latin typeface="+mn-lt"/>
              </a:rPr>
              <a:t>Healthwatch</a:t>
            </a:r>
            <a:r>
              <a:rPr lang="en-GB" sz="1800" dirty="0">
                <a:latin typeface="+mn-lt"/>
              </a:rPr>
              <a:t> Walsall</a:t>
            </a:r>
          </a:p>
          <a:p>
            <a:pPr lvl="0"/>
            <a:r>
              <a:rPr lang="en-GB" sz="1800" dirty="0">
                <a:latin typeface="+mn-lt"/>
              </a:rPr>
              <a:t>Primary Care Networks (General Practice)</a:t>
            </a:r>
          </a:p>
          <a:p>
            <a:pPr lvl="0"/>
            <a:r>
              <a:rPr lang="en-GB" sz="1800" dirty="0">
                <a:latin typeface="+mn-lt"/>
              </a:rPr>
              <a:t>Walsall Healthcare NHS Trust</a:t>
            </a:r>
          </a:p>
          <a:p>
            <a:pPr lvl="0"/>
            <a:r>
              <a:rPr lang="en-GB" sz="1800" dirty="0">
                <a:latin typeface="+mn-lt"/>
              </a:rPr>
              <a:t>Walsall Council (Public Health, Adult Social Care and Children’s Services)</a:t>
            </a:r>
          </a:p>
          <a:p>
            <a:pPr lvl="0"/>
            <a:r>
              <a:rPr lang="en-GB" sz="1800" dirty="0">
                <a:latin typeface="+mn-lt"/>
              </a:rPr>
              <a:t>Black Country Healthcare NHS Foundation Trust (Dudley and Walsall Mental Health Partnership NHS Trust)</a:t>
            </a:r>
          </a:p>
          <a:p>
            <a:r>
              <a:rPr lang="en-GB" sz="1800" dirty="0">
                <a:latin typeface="+mn-lt"/>
              </a:rPr>
              <a:t>Walsall Clinical Commissioning Group</a:t>
            </a:r>
          </a:p>
          <a:p>
            <a:endParaRPr lang="en-GB" dirty="0"/>
          </a:p>
        </p:txBody>
      </p:sp>
      <p:sp>
        <p:nvSpPr>
          <p:cNvPr id="5" name="Title 4"/>
          <p:cNvSpPr>
            <a:spLocks noGrp="1"/>
          </p:cNvSpPr>
          <p:nvPr>
            <p:ph type="title"/>
          </p:nvPr>
        </p:nvSpPr>
        <p:spPr/>
        <p:txBody>
          <a:bodyPr/>
          <a:lstStyle/>
          <a:p>
            <a:r>
              <a:rPr lang="en-GB" dirty="0"/>
              <a:t>Walsall Together -  Collaborating for happier communities </a:t>
            </a:r>
          </a:p>
        </p:txBody>
      </p:sp>
      <p:sp>
        <p:nvSpPr>
          <p:cNvPr id="6" name="Content Placeholder 5"/>
          <p:cNvSpPr>
            <a:spLocks noGrp="1"/>
          </p:cNvSpPr>
          <p:nvPr>
            <p:ph sz="half" idx="1"/>
          </p:nvPr>
        </p:nvSpPr>
        <p:spPr>
          <a:xfrm>
            <a:off x="451454" y="1796987"/>
            <a:ext cx="5375414" cy="4555175"/>
          </a:xfrm>
        </p:spPr>
        <p:txBody>
          <a:bodyPr/>
          <a:lstStyle/>
          <a:p>
            <a:endParaRPr lang="en-GB" sz="1600" dirty="0"/>
          </a:p>
          <a:p>
            <a:r>
              <a:rPr lang="en-GB" sz="1600" b="1" dirty="0"/>
              <a:t>Established in 2019</a:t>
            </a:r>
          </a:p>
          <a:p>
            <a:r>
              <a:rPr lang="en-GB" sz="1600" dirty="0"/>
              <a:t>Partnership of health, social care , Walsall Council  , social  housing( </a:t>
            </a:r>
            <a:r>
              <a:rPr lang="en-GB" sz="1600" dirty="0" err="1"/>
              <a:t>whg</a:t>
            </a:r>
            <a:r>
              <a:rPr lang="en-GB" sz="1600" dirty="0"/>
              <a:t> )  and the voluntary and community sector ( One Walsall ) </a:t>
            </a:r>
          </a:p>
          <a:p>
            <a:r>
              <a:rPr lang="en-GB" sz="1600" dirty="0"/>
              <a:t>Working together to:</a:t>
            </a:r>
          </a:p>
          <a:p>
            <a:pPr lvl="1"/>
            <a:r>
              <a:rPr lang="en-GB" sz="1600" dirty="0"/>
              <a:t>Promote equality and reduce health inequalities  focusing on the wider determinants of health </a:t>
            </a:r>
          </a:p>
          <a:p>
            <a:pPr lvl="1"/>
            <a:r>
              <a:rPr lang="en-GB" sz="1600" dirty="0"/>
              <a:t>Provide high quality and accessible care for all who need it </a:t>
            </a:r>
          </a:p>
          <a:p>
            <a:pPr lvl="1"/>
            <a:r>
              <a:rPr lang="en-GB" sz="1600" dirty="0"/>
              <a:t>Improve the health and wellbeing outcomes for the population of Walsall </a:t>
            </a:r>
          </a:p>
          <a:p>
            <a:pPr lvl="1"/>
            <a:r>
              <a:rPr lang="en-GB" sz="1600" dirty="0"/>
              <a:t>Develop a skilled, motivated, and happy workforce </a:t>
            </a:r>
          </a:p>
          <a:p>
            <a:pPr lvl="1"/>
            <a:r>
              <a:rPr lang="en-GB" sz="1600" dirty="0"/>
              <a:t>Make the best use of partnership resources </a:t>
            </a:r>
          </a:p>
          <a:p>
            <a:endParaRPr lang="en-GB" dirty="0"/>
          </a:p>
        </p:txBody>
      </p:sp>
    </p:spTree>
    <p:extLst>
      <p:ext uri="{BB962C8B-B14F-4D97-AF65-F5344CB8AC3E}">
        <p14:creationId xmlns:p14="http://schemas.microsoft.com/office/powerpoint/2010/main" val="19093031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b="1"/>
              <a:t>Walsall Together </a:t>
            </a:r>
            <a:r>
              <a:rPr lang="en-US"/>
              <a:t>| Collaborating for happier communities</a:t>
            </a:r>
          </a:p>
        </p:txBody>
      </p:sp>
      <p:sp>
        <p:nvSpPr>
          <p:cNvPr id="3" name="Slide Number Placeholder 2"/>
          <p:cNvSpPr>
            <a:spLocks noGrp="1"/>
          </p:cNvSpPr>
          <p:nvPr>
            <p:ph type="sldNum" sz="quarter" idx="12"/>
          </p:nvPr>
        </p:nvSpPr>
        <p:spPr/>
        <p:txBody>
          <a:bodyPr/>
          <a:lstStyle/>
          <a:p>
            <a:fld id="{E37164D7-9B6A-1C43-ACF7-FB85B36CD2BA}" type="slidenum">
              <a:rPr lang="en-US" smtClean="0"/>
              <a:pPr/>
              <a:t>3</a:t>
            </a:fld>
            <a:endParaRPr lang="en-US"/>
          </a:p>
        </p:txBody>
      </p:sp>
      <p:sp>
        <p:nvSpPr>
          <p:cNvPr id="4" name="Content Placeholder 3"/>
          <p:cNvSpPr>
            <a:spLocks noGrp="1"/>
          </p:cNvSpPr>
          <p:nvPr>
            <p:ph idx="1"/>
          </p:nvPr>
        </p:nvSpPr>
        <p:spPr>
          <a:xfrm>
            <a:off x="431998" y="1777534"/>
            <a:ext cx="4752845" cy="4613542"/>
          </a:xfrm>
        </p:spPr>
        <p:txBody>
          <a:bodyPr/>
          <a:lstStyle/>
          <a:p>
            <a:r>
              <a:rPr lang="en-GB" sz="1800" dirty="0"/>
              <a:t>NHS developed to provide free  access to healthcare </a:t>
            </a:r>
          </a:p>
          <a:p>
            <a:r>
              <a:rPr lang="en-GB" sz="1800" dirty="0"/>
              <a:t>The wider determinants of heath began to influence thinking ( see picture )  as well as the decisions we make for ourselves and our families, all of which  have a bigger impact on our health than healthcare alone</a:t>
            </a:r>
          </a:p>
          <a:p>
            <a:r>
              <a:rPr lang="en-GB" sz="1800" dirty="0"/>
              <a:t>Lower life expectancy is caused by risks outside of an individuals control including: poverty, low educational attainment, unemployment, poor housing, discrimination, low social status, living in a high crime neighbourhood, poor access to services </a:t>
            </a:r>
          </a:p>
          <a:p>
            <a:endParaRPr lang="en-GB" sz="1800" dirty="0"/>
          </a:p>
          <a:p>
            <a:endParaRPr lang="en-GB" sz="2000" dirty="0"/>
          </a:p>
        </p:txBody>
      </p:sp>
      <p:sp>
        <p:nvSpPr>
          <p:cNvPr id="5" name="Title 4"/>
          <p:cNvSpPr>
            <a:spLocks noGrp="1"/>
          </p:cNvSpPr>
          <p:nvPr>
            <p:ph type="title"/>
          </p:nvPr>
        </p:nvSpPr>
        <p:spPr/>
        <p:txBody>
          <a:bodyPr/>
          <a:lstStyle/>
          <a:p>
            <a:r>
              <a:rPr lang="en-GB" dirty="0"/>
              <a:t>Integrating care to reduce health inequalities </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6070" t="4213" r="9122"/>
          <a:stretch/>
        </p:blipFill>
        <p:spPr>
          <a:xfrm>
            <a:off x="5518229" y="1836531"/>
            <a:ext cx="6116051" cy="3949430"/>
          </a:xfrm>
          <a:prstGeom prst="rect">
            <a:avLst/>
          </a:prstGeom>
        </p:spPr>
      </p:pic>
      <p:sp>
        <p:nvSpPr>
          <p:cNvPr id="6" name="TextBox 5"/>
          <p:cNvSpPr txBox="1"/>
          <p:nvPr/>
        </p:nvSpPr>
        <p:spPr>
          <a:xfrm>
            <a:off x="5698067" y="5930672"/>
            <a:ext cx="5936214" cy="800219"/>
          </a:xfrm>
          <a:prstGeom prst="rect">
            <a:avLst/>
          </a:prstGeom>
          <a:noFill/>
        </p:spPr>
        <p:txBody>
          <a:bodyPr wrap="square" rtlCol="0">
            <a:spAutoFit/>
          </a:bodyPr>
          <a:lstStyle/>
          <a:p>
            <a:r>
              <a:rPr lang="en-GB" sz="1400" dirty="0">
                <a:solidFill>
                  <a:schemeClr val="tx2"/>
                </a:solidFill>
              </a:rPr>
              <a:t>Dahlgren and Whitehead model of the main determinants of health</a:t>
            </a:r>
          </a:p>
          <a:p>
            <a:endParaRPr lang="en-GB" dirty="0"/>
          </a:p>
        </p:txBody>
      </p:sp>
    </p:spTree>
    <p:extLst>
      <p:ext uri="{BB962C8B-B14F-4D97-AF65-F5344CB8AC3E}">
        <p14:creationId xmlns:p14="http://schemas.microsoft.com/office/powerpoint/2010/main" val="2237055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b="1"/>
              <a:t>Walsall Together </a:t>
            </a:r>
            <a:r>
              <a:rPr lang="en-US"/>
              <a:t>| Collaborating for happier communities</a:t>
            </a:r>
          </a:p>
        </p:txBody>
      </p:sp>
      <p:sp>
        <p:nvSpPr>
          <p:cNvPr id="3" name="Slide Number Placeholder 2"/>
          <p:cNvSpPr>
            <a:spLocks noGrp="1"/>
          </p:cNvSpPr>
          <p:nvPr>
            <p:ph type="sldNum" sz="quarter" idx="12"/>
          </p:nvPr>
        </p:nvSpPr>
        <p:spPr/>
        <p:txBody>
          <a:bodyPr/>
          <a:lstStyle/>
          <a:p>
            <a:fld id="{E37164D7-9B6A-1C43-ACF7-FB85B36CD2BA}" type="slidenum">
              <a:rPr lang="en-US" smtClean="0"/>
              <a:pPr/>
              <a:t>4</a:t>
            </a:fld>
            <a:endParaRPr lang="en-US"/>
          </a:p>
        </p:txBody>
      </p:sp>
      <p:sp>
        <p:nvSpPr>
          <p:cNvPr id="4" name="Content Placeholder 3"/>
          <p:cNvSpPr>
            <a:spLocks noGrp="1"/>
          </p:cNvSpPr>
          <p:nvPr>
            <p:ph idx="1"/>
          </p:nvPr>
        </p:nvSpPr>
        <p:spPr>
          <a:xfrm>
            <a:off x="306791" y="1264592"/>
            <a:ext cx="11531771" cy="1595340"/>
          </a:xfrm>
        </p:spPr>
        <p:txBody>
          <a:bodyPr/>
          <a:lstStyle/>
          <a:p>
            <a:pPr marL="0" indent="0">
              <a:buNone/>
            </a:pPr>
            <a:endParaRPr lang="en-GB" dirty="0"/>
          </a:p>
          <a:p>
            <a:r>
              <a:rPr lang="en-GB" dirty="0"/>
              <a:t>Reducing health inequalities means giving everyone the same opportunities to lead a healthy life, no matter where they live or who they are</a:t>
            </a:r>
          </a:p>
          <a:p>
            <a:endParaRPr lang="en-GB" dirty="0"/>
          </a:p>
        </p:txBody>
      </p:sp>
      <p:sp>
        <p:nvSpPr>
          <p:cNvPr id="5" name="Title 4"/>
          <p:cNvSpPr>
            <a:spLocks noGrp="1"/>
          </p:cNvSpPr>
          <p:nvPr>
            <p:ph type="title"/>
          </p:nvPr>
        </p:nvSpPr>
        <p:spPr/>
        <p:txBody>
          <a:bodyPr/>
          <a:lstStyle/>
          <a:p>
            <a:r>
              <a:rPr lang="en-GB" dirty="0"/>
              <a:t>Integrating care to reduce health inequalities </a:t>
            </a:r>
          </a:p>
        </p:txBody>
      </p:sp>
      <p:sp>
        <p:nvSpPr>
          <p:cNvPr id="6" name="Rectangle 5"/>
          <p:cNvSpPr/>
          <p:nvPr/>
        </p:nvSpPr>
        <p:spPr>
          <a:xfrm>
            <a:off x="671209" y="3307403"/>
            <a:ext cx="2071991" cy="24124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Walsall is one of the 20% most deprived districts in England </a:t>
            </a:r>
          </a:p>
        </p:txBody>
      </p:sp>
      <p:sp>
        <p:nvSpPr>
          <p:cNvPr id="9" name="Rectangle 8"/>
          <p:cNvSpPr/>
          <p:nvPr/>
        </p:nvSpPr>
        <p:spPr>
          <a:xfrm>
            <a:off x="2934511" y="3307403"/>
            <a:ext cx="2898842" cy="241246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In Walsall men die on average 10.4 years earlier and women 8.8 years earlier  than the national average</a:t>
            </a:r>
          </a:p>
        </p:txBody>
      </p:sp>
      <p:sp>
        <p:nvSpPr>
          <p:cNvPr id="10" name="Rectangle 9"/>
          <p:cNvSpPr/>
          <p:nvPr/>
        </p:nvSpPr>
        <p:spPr>
          <a:xfrm>
            <a:off x="6073303" y="3307403"/>
            <a:ext cx="2898842" cy="2412460"/>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Males living in </a:t>
            </a:r>
            <a:r>
              <a:rPr lang="en-GB" dirty="0" err="1"/>
              <a:t>Blakenall</a:t>
            </a:r>
            <a:r>
              <a:rPr lang="en-GB" dirty="0"/>
              <a:t>  will die on average aged 74.5 years compared to males in </a:t>
            </a:r>
            <a:r>
              <a:rPr lang="en-GB" dirty="0" err="1"/>
              <a:t>Streetly</a:t>
            </a:r>
            <a:r>
              <a:rPr lang="en-GB" dirty="0"/>
              <a:t> who will die on average aged 82.9 years</a:t>
            </a:r>
          </a:p>
        </p:txBody>
      </p:sp>
      <p:sp>
        <p:nvSpPr>
          <p:cNvPr id="11" name="Rectangle 10"/>
          <p:cNvSpPr/>
          <p:nvPr/>
        </p:nvSpPr>
        <p:spPr>
          <a:xfrm>
            <a:off x="9345038" y="3307403"/>
            <a:ext cx="2071991" cy="24124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34% of people living in disadvantaged communities are managing a long term illness or disability </a:t>
            </a:r>
          </a:p>
        </p:txBody>
      </p:sp>
    </p:spTree>
    <p:extLst>
      <p:ext uri="{BB962C8B-B14F-4D97-AF65-F5344CB8AC3E}">
        <p14:creationId xmlns:p14="http://schemas.microsoft.com/office/powerpoint/2010/main" val="4137973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782BF71-ABA9-7E4F-A800-DE4FC3025430}"/>
              </a:ext>
            </a:extLst>
          </p:cNvPr>
          <p:cNvSpPr>
            <a:spLocks noGrp="1"/>
          </p:cNvSpPr>
          <p:nvPr>
            <p:ph type="ftr" sz="quarter" idx="11"/>
          </p:nvPr>
        </p:nvSpPr>
        <p:spPr/>
        <p:txBody>
          <a:bodyPr/>
          <a:lstStyle/>
          <a:p>
            <a:r>
              <a:rPr lang="en-US" b="1"/>
              <a:t>Walsall Together </a:t>
            </a:r>
            <a:r>
              <a:rPr lang="en-US"/>
              <a:t>| Collaborating for happier communities</a:t>
            </a:r>
          </a:p>
        </p:txBody>
      </p:sp>
      <p:sp>
        <p:nvSpPr>
          <p:cNvPr id="3" name="Slide Number Placeholder 2">
            <a:extLst>
              <a:ext uri="{FF2B5EF4-FFF2-40B4-BE49-F238E27FC236}">
                <a16:creationId xmlns:a16="http://schemas.microsoft.com/office/drawing/2014/main" id="{D8803588-A9C7-EF48-9C82-C956D2B39A99}"/>
              </a:ext>
            </a:extLst>
          </p:cNvPr>
          <p:cNvSpPr>
            <a:spLocks noGrp="1"/>
          </p:cNvSpPr>
          <p:nvPr>
            <p:ph type="sldNum" sz="quarter" idx="12"/>
          </p:nvPr>
        </p:nvSpPr>
        <p:spPr/>
        <p:txBody>
          <a:bodyPr/>
          <a:lstStyle/>
          <a:p>
            <a:fld id="{E37164D7-9B6A-1C43-ACF7-FB85B36CD2BA}" type="slidenum">
              <a:rPr lang="en-US" smtClean="0"/>
              <a:pPr/>
              <a:t>5</a:t>
            </a:fld>
            <a:endParaRPr lang="en-US"/>
          </a:p>
        </p:txBody>
      </p:sp>
      <p:sp>
        <p:nvSpPr>
          <p:cNvPr id="4" name="Content Placeholder 3">
            <a:extLst>
              <a:ext uri="{FF2B5EF4-FFF2-40B4-BE49-F238E27FC236}">
                <a16:creationId xmlns:a16="http://schemas.microsoft.com/office/drawing/2014/main" id="{E551DA3B-84F6-DD46-996D-5BEA80F1D8D4}"/>
              </a:ext>
            </a:extLst>
          </p:cNvPr>
          <p:cNvSpPr>
            <a:spLocks noGrp="1"/>
          </p:cNvSpPr>
          <p:nvPr>
            <p:ph idx="1"/>
          </p:nvPr>
        </p:nvSpPr>
        <p:spPr>
          <a:xfrm>
            <a:off x="431997" y="1682878"/>
            <a:ext cx="11017457" cy="4562279"/>
          </a:xfrm>
        </p:spPr>
        <p:txBody>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pPr marL="0" indent="0">
              <a:buNone/>
            </a:pPr>
            <a:endParaRPr lang="en-US" dirty="0"/>
          </a:p>
        </p:txBody>
      </p:sp>
      <p:sp>
        <p:nvSpPr>
          <p:cNvPr id="5" name="Title 4">
            <a:extLst>
              <a:ext uri="{FF2B5EF4-FFF2-40B4-BE49-F238E27FC236}">
                <a16:creationId xmlns:a16="http://schemas.microsoft.com/office/drawing/2014/main" id="{9508C278-5EBC-424A-A063-C16624EE4762}"/>
              </a:ext>
            </a:extLst>
          </p:cNvPr>
          <p:cNvSpPr>
            <a:spLocks noGrp="1"/>
          </p:cNvSpPr>
          <p:nvPr>
            <p:ph type="title"/>
          </p:nvPr>
        </p:nvSpPr>
        <p:spPr/>
        <p:txBody>
          <a:bodyPr/>
          <a:lstStyle/>
          <a:p>
            <a:r>
              <a:rPr lang="en-US" dirty="0"/>
              <a:t>Resilient Communities Overview</a:t>
            </a:r>
          </a:p>
        </p:txBody>
      </p:sp>
      <p:pic>
        <p:nvPicPr>
          <p:cNvPr id="8" name="Picture 7">
            <a:extLst>
              <a:ext uri="{FF2B5EF4-FFF2-40B4-BE49-F238E27FC236}">
                <a16:creationId xmlns:a16="http://schemas.microsoft.com/office/drawing/2014/main" id="{8D94C6EC-954F-45F0-BE5C-9733CCA901E8}"/>
              </a:ext>
            </a:extLst>
          </p:cNvPr>
          <p:cNvPicPr>
            <a:picLocks noChangeAspect="1"/>
          </p:cNvPicPr>
          <p:nvPr/>
        </p:nvPicPr>
        <p:blipFill>
          <a:blip r:embed="rId3"/>
          <a:stretch>
            <a:fillRect/>
          </a:stretch>
        </p:blipFill>
        <p:spPr>
          <a:xfrm>
            <a:off x="2944482" y="1583999"/>
            <a:ext cx="5823014" cy="4760036"/>
          </a:xfrm>
          <a:prstGeom prst="rect">
            <a:avLst/>
          </a:prstGeom>
        </p:spPr>
      </p:pic>
    </p:spTree>
    <p:extLst>
      <p:ext uri="{BB962C8B-B14F-4D97-AF65-F5344CB8AC3E}">
        <p14:creationId xmlns:p14="http://schemas.microsoft.com/office/powerpoint/2010/main" val="15562756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782BF71-ABA9-7E4F-A800-DE4FC3025430}"/>
              </a:ext>
            </a:extLst>
          </p:cNvPr>
          <p:cNvSpPr>
            <a:spLocks noGrp="1"/>
          </p:cNvSpPr>
          <p:nvPr>
            <p:ph type="ftr" sz="quarter" idx="11"/>
          </p:nvPr>
        </p:nvSpPr>
        <p:spPr/>
        <p:txBody>
          <a:bodyPr/>
          <a:lstStyle/>
          <a:p>
            <a:r>
              <a:rPr lang="en-US" b="1"/>
              <a:t>Walsall Together </a:t>
            </a:r>
            <a:r>
              <a:rPr lang="en-US"/>
              <a:t>| Collaborating for happier communities</a:t>
            </a:r>
          </a:p>
        </p:txBody>
      </p:sp>
      <p:sp>
        <p:nvSpPr>
          <p:cNvPr id="3" name="Slide Number Placeholder 2">
            <a:extLst>
              <a:ext uri="{FF2B5EF4-FFF2-40B4-BE49-F238E27FC236}">
                <a16:creationId xmlns:a16="http://schemas.microsoft.com/office/drawing/2014/main" id="{D8803588-A9C7-EF48-9C82-C956D2B39A99}"/>
              </a:ext>
            </a:extLst>
          </p:cNvPr>
          <p:cNvSpPr>
            <a:spLocks noGrp="1"/>
          </p:cNvSpPr>
          <p:nvPr>
            <p:ph type="sldNum" sz="quarter" idx="12"/>
          </p:nvPr>
        </p:nvSpPr>
        <p:spPr/>
        <p:txBody>
          <a:bodyPr/>
          <a:lstStyle/>
          <a:p>
            <a:fld id="{E37164D7-9B6A-1C43-ACF7-FB85B36CD2BA}" type="slidenum">
              <a:rPr lang="en-US" smtClean="0"/>
              <a:pPr/>
              <a:t>6</a:t>
            </a:fld>
            <a:endParaRPr lang="en-US"/>
          </a:p>
        </p:txBody>
      </p:sp>
      <p:sp>
        <p:nvSpPr>
          <p:cNvPr id="4" name="Content Placeholder 3">
            <a:extLst>
              <a:ext uri="{FF2B5EF4-FFF2-40B4-BE49-F238E27FC236}">
                <a16:creationId xmlns:a16="http://schemas.microsoft.com/office/drawing/2014/main" id="{E551DA3B-84F6-DD46-996D-5BEA80F1D8D4}"/>
              </a:ext>
            </a:extLst>
          </p:cNvPr>
          <p:cNvSpPr>
            <a:spLocks noGrp="1"/>
          </p:cNvSpPr>
          <p:nvPr>
            <p:ph idx="1"/>
          </p:nvPr>
        </p:nvSpPr>
        <p:spPr>
          <a:xfrm>
            <a:off x="431997" y="1378080"/>
            <a:ext cx="11471245" cy="5143041"/>
          </a:xfrm>
        </p:spPr>
        <p:txBody>
          <a:bodyPr/>
          <a:lstStyle/>
          <a:p>
            <a:endParaRPr lang="en-GB" dirty="0"/>
          </a:p>
          <a:p>
            <a:endParaRPr lang="en-GB" dirty="0"/>
          </a:p>
          <a:p>
            <a:endParaRPr lang="en-GB" dirty="0"/>
          </a:p>
          <a:p>
            <a:endParaRPr lang="en-GB" dirty="0"/>
          </a:p>
          <a:p>
            <a:endParaRPr lang="en-GB" dirty="0"/>
          </a:p>
          <a:p>
            <a:pPr marL="0" indent="0">
              <a:buNone/>
            </a:pPr>
            <a:endParaRPr lang="en-US" dirty="0"/>
          </a:p>
        </p:txBody>
      </p:sp>
      <p:sp>
        <p:nvSpPr>
          <p:cNvPr id="5" name="Title 4">
            <a:extLst>
              <a:ext uri="{FF2B5EF4-FFF2-40B4-BE49-F238E27FC236}">
                <a16:creationId xmlns:a16="http://schemas.microsoft.com/office/drawing/2014/main" id="{9508C278-5EBC-424A-A063-C16624EE4762}"/>
              </a:ext>
            </a:extLst>
          </p:cNvPr>
          <p:cNvSpPr>
            <a:spLocks noGrp="1"/>
          </p:cNvSpPr>
          <p:nvPr>
            <p:ph type="title"/>
          </p:nvPr>
        </p:nvSpPr>
        <p:spPr>
          <a:xfrm>
            <a:off x="431999" y="847982"/>
            <a:ext cx="11324572" cy="558931"/>
          </a:xfrm>
        </p:spPr>
        <p:txBody>
          <a:bodyPr/>
          <a:lstStyle/>
          <a:p>
            <a:r>
              <a:rPr lang="en-US" dirty="0"/>
              <a:t>Resilient Communities Approach</a:t>
            </a:r>
          </a:p>
        </p:txBody>
      </p:sp>
      <p:pic>
        <p:nvPicPr>
          <p:cNvPr id="6" name="Picture 5" descr="170,000 volunteers have offered to help UK fight COVID-19 | World ...">
            <a:extLst>
              <a:ext uri="{FF2B5EF4-FFF2-40B4-BE49-F238E27FC236}">
                <a16:creationId xmlns:a16="http://schemas.microsoft.com/office/drawing/2014/main" id="{46D8D6A3-091D-4E85-9966-89AACCB02F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186" y="1406913"/>
            <a:ext cx="4868379" cy="209254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527E837-B7A4-4F94-A2ED-CF4AB45B2BD1}"/>
              </a:ext>
            </a:extLst>
          </p:cNvPr>
          <p:cNvPicPr>
            <a:picLocks noChangeAspect="1"/>
          </p:cNvPicPr>
          <p:nvPr/>
        </p:nvPicPr>
        <p:blipFill>
          <a:blip r:embed="rId4"/>
          <a:stretch>
            <a:fillRect/>
          </a:stretch>
        </p:blipFill>
        <p:spPr>
          <a:xfrm>
            <a:off x="5645565" y="1210467"/>
            <a:ext cx="4382643" cy="2753550"/>
          </a:xfrm>
          <a:prstGeom prst="rect">
            <a:avLst/>
          </a:prstGeom>
        </p:spPr>
      </p:pic>
      <p:pic>
        <p:nvPicPr>
          <p:cNvPr id="8" name="Picture 7">
            <a:extLst>
              <a:ext uri="{FF2B5EF4-FFF2-40B4-BE49-F238E27FC236}">
                <a16:creationId xmlns:a16="http://schemas.microsoft.com/office/drawing/2014/main" id="{688989EF-8F1A-4C13-BEFC-4107DA1D9CE2}"/>
              </a:ext>
            </a:extLst>
          </p:cNvPr>
          <p:cNvPicPr>
            <a:picLocks noChangeAspect="1"/>
          </p:cNvPicPr>
          <p:nvPr/>
        </p:nvPicPr>
        <p:blipFill>
          <a:blip r:embed="rId5"/>
          <a:stretch>
            <a:fillRect/>
          </a:stretch>
        </p:blipFill>
        <p:spPr>
          <a:xfrm>
            <a:off x="1384276" y="3023871"/>
            <a:ext cx="4261289" cy="3184869"/>
          </a:xfrm>
          <a:prstGeom prst="rect">
            <a:avLst/>
          </a:prstGeom>
        </p:spPr>
      </p:pic>
      <p:pic>
        <p:nvPicPr>
          <p:cNvPr id="9" name="Picture 8">
            <a:extLst>
              <a:ext uri="{FF2B5EF4-FFF2-40B4-BE49-F238E27FC236}">
                <a16:creationId xmlns:a16="http://schemas.microsoft.com/office/drawing/2014/main" id="{26484836-6357-424C-AA95-6B92FAFE8EDF}"/>
              </a:ext>
            </a:extLst>
          </p:cNvPr>
          <p:cNvPicPr>
            <a:picLocks noChangeAspect="1"/>
          </p:cNvPicPr>
          <p:nvPr/>
        </p:nvPicPr>
        <p:blipFill>
          <a:blip r:embed="rId6"/>
          <a:stretch>
            <a:fillRect/>
          </a:stretch>
        </p:blipFill>
        <p:spPr>
          <a:xfrm>
            <a:off x="5645565" y="3667075"/>
            <a:ext cx="4004198" cy="2580884"/>
          </a:xfrm>
          <a:prstGeom prst="rect">
            <a:avLst/>
          </a:prstGeom>
        </p:spPr>
      </p:pic>
    </p:spTree>
    <p:extLst>
      <p:ext uri="{BB962C8B-B14F-4D97-AF65-F5344CB8AC3E}">
        <p14:creationId xmlns:p14="http://schemas.microsoft.com/office/powerpoint/2010/main" val="2285144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a:extLst>
              <a:ext uri="{FF2B5EF4-FFF2-40B4-BE49-F238E27FC236}">
                <a16:creationId xmlns:a16="http://schemas.microsoft.com/office/drawing/2014/main" id="{13D49045-4CE7-44C5-8064-EC39ABEA4FE0}"/>
              </a:ext>
            </a:extLst>
          </p:cNvPr>
          <p:cNvPicPr>
            <a:picLocks noGrp="1" noChangeAspect="1"/>
          </p:cNvPicPr>
          <p:nvPr>
            <p:ph sz="half" idx="2"/>
          </p:nvPr>
        </p:nvPicPr>
        <p:blipFill>
          <a:blip r:embed="rId3"/>
          <a:stretch>
            <a:fillRect/>
          </a:stretch>
        </p:blipFill>
        <p:spPr>
          <a:xfrm>
            <a:off x="1731803" y="1296150"/>
            <a:ext cx="3851036" cy="2888277"/>
          </a:xfrm>
          <a:prstGeom prst="rect">
            <a:avLst/>
          </a:prstGeom>
        </p:spPr>
      </p:pic>
      <p:sp>
        <p:nvSpPr>
          <p:cNvPr id="4" name="Footer Placeholder 3"/>
          <p:cNvSpPr>
            <a:spLocks noGrp="1"/>
          </p:cNvSpPr>
          <p:nvPr>
            <p:ph type="ftr" sz="quarter" idx="11"/>
          </p:nvPr>
        </p:nvSpPr>
        <p:spPr/>
        <p:txBody>
          <a:bodyPr/>
          <a:lstStyle/>
          <a:p>
            <a:r>
              <a:rPr lang="en-US" b="1"/>
              <a:t>Walsall Together </a:t>
            </a:r>
            <a:r>
              <a:rPr lang="en-US"/>
              <a:t>| Collaborating for happier communities</a:t>
            </a:r>
          </a:p>
        </p:txBody>
      </p:sp>
      <p:sp>
        <p:nvSpPr>
          <p:cNvPr id="5" name="Slide Number Placeholder 4"/>
          <p:cNvSpPr>
            <a:spLocks noGrp="1"/>
          </p:cNvSpPr>
          <p:nvPr>
            <p:ph type="sldNum" sz="quarter" idx="12"/>
          </p:nvPr>
        </p:nvSpPr>
        <p:spPr/>
        <p:txBody>
          <a:bodyPr/>
          <a:lstStyle/>
          <a:p>
            <a:fld id="{E37164D7-9B6A-1C43-ACF7-FB85B36CD2BA}" type="slidenum">
              <a:rPr lang="en-US" smtClean="0"/>
              <a:t>7</a:t>
            </a:fld>
            <a:endParaRPr lang="en-US"/>
          </a:p>
        </p:txBody>
      </p:sp>
      <p:sp>
        <p:nvSpPr>
          <p:cNvPr id="6" name="Title 5"/>
          <p:cNvSpPr>
            <a:spLocks noGrp="1"/>
          </p:cNvSpPr>
          <p:nvPr>
            <p:ph type="title"/>
          </p:nvPr>
        </p:nvSpPr>
        <p:spPr>
          <a:xfrm>
            <a:off x="431999" y="799856"/>
            <a:ext cx="11324572" cy="580834"/>
          </a:xfrm>
        </p:spPr>
        <p:txBody>
          <a:bodyPr/>
          <a:lstStyle/>
          <a:p>
            <a:r>
              <a:rPr lang="en-GB" dirty="0"/>
              <a:t>Existing initiatives…</a:t>
            </a:r>
          </a:p>
        </p:txBody>
      </p:sp>
      <p:pic>
        <p:nvPicPr>
          <p:cNvPr id="7" name="Picture 2" descr="Image result for community people and places">
            <a:extLst>
              <a:ext uri="{FF2B5EF4-FFF2-40B4-BE49-F238E27FC236}">
                <a16:creationId xmlns:a16="http://schemas.microsoft.com/office/drawing/2014/main" id="{5A47280D-6802-41D4-B69B-8165088A17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9424" y="3776547"/>
            <a:ext cx="4194861" cy="277140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community gardening walsall">
            <a:extLst>
              <a:ext uri="{FF2B5EF4-FFF2-40B4-BE49-F238E27FC236}">
                <a16:creationId xmlns:a16="http://schemas.microsoft.com/office/drawing/2014/main" id="{022E3279-D2CA-4086-A523-0CED063C543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2839" y="1296150"/>
            <a:ext cx="3865067" cy="278549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oxes of Kindness will mean the world to Walsall families this Winter -  Walsall Council">
            <a:extLst>
              <a:ext uri="{FF2B5EF4-FFF2-40B4-BE49-F238E27FC236}">
                <a16:creationId xmlns:a16="http://schemas.microsoft.com/office/drawing/2014/main" id="{D6E4270B-94B7-4FAD-976A-2DD9D6617FE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58173" y="3776547"/>
            <a:ext cx="3521242" cy="2640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9247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E541ABE-80BE-9C4B-90E3-305C3F850190}"/>
              </a:ext>
            </a:extLst>
          </p:cNvPr>
          <p:cNvSpPr>
            <a:spLocks noGrp="1"/>
          </p:cNvSpPr>
          <p:nvPr>
            <p:ph type="sldNum" sz="quarter" idx="12"/>
          </p:nvPr>
        </p:nvSpPr>
        <p:spPr/>
        <p:txBody>
          <a:bodyPr/>
          <a:lstStyle/>
          <a:p>
            <a:fld id="{E37164D7-9B6A-1C43-ACF7-FB85B36CD2BA}" type="slidenum">
              <a:rPr lang="en-US" smtClean="0"/>
              <a:pPr/>
              <a:t>8</a:t>
            </a:fld>
            <a:endParaRPr lang="en-US"/>
          </a:p>
        </p:txBody>
      </p:sp>
      <p:sp>
        <p:nvSpPr>
          <p:cNvPr id="3" name="Footer Placeholder 2">
            <a:extLst>
              <a:ext uri="{FF2B5EF4-FFF2-40B4-BE49-F238E27FC236}">
                <a16:creationId xmlns:a16="http://schemas.microsoft.com/office/drawing/2014/main" id="{CA662F4B-37C6-B541-999A-45303AD6AED9}"/>
              </a:ext>
            </a:extLst>
          </p:cNvPr>
          <p:cNvSpPr>
            <a:spLocks noGrp="1"/>
          </p:cNvSpPr>
          <p:nvPr>
            <p:ph type="ftr" sz="quarter" idx="3"/>
          </p:nvPr>
        </p:nvSpPr>
        <p:spPr/>
        <p:txBody>
          <a:bodyPr/>
          <a:lstStyle/>
          <a:p>
            <a:r>
              <a:rPr lang="en-US" b="1" err="1"/>
              <a:t>Walsall</a:t>
            </a:r>
            <a:r>
              <a:rPr lang="en-US" b="1"/>
              <a:t> Together </a:t>
            </a:r>
            <a:r>
              <a:rPr lang="en-US"/>
              <a:t>| Collaborating for happier communities</a:t>
            </a:r>
          </a:p>
        </p:txBody>
      </p:sp>
      <p:sp>
        <p:nvSpPr>
          <p:cNvPr id="4" name="Title 3">
            <a:extLst>
              <a:ext uri="{FF2B5EF4-FFF2-40B4-BE49-F238E27FC236}">
                <a16:creationId xmlns:a16="http://schemas.microsoft.com/office/drawing/2014/main" id="{3C6EADB8-526B-A143-9E4A-794F023735DB}"/>
              </a:ext>
            </a:extLst>
          </p:cNvPr>
          <p:cNvSpPr>
            <a:spLocks noGrp="1"/>
          </p:cNvSpPr>
          <p:nvPr>
            <p:ph type="title"/>
          </p:nvPr>
        </p:nvSpPr>
        <p:spPr/>
        <p:txBody>
          <a:bodyPr/>
          <a:lstStyle/>
          <a:p>
            <a:r>
              <a:rPr lang="en-US" dirty="0"/>
              <a:t>Questions</a:t>
            </a:r>
          </a:p>
        </p:txBody>
      </p:sp>
    </p:spTree>
    <p:extLst>
      <p:ext uri="{BB962C8B-B14F-4D97-AF65-F5344CB8AC3E}">
        <p14:creationId xmlns:p14="http://schemas.microsoft.com/office/powerpoint/2010/main" val="284737679"/>
      </p:ext>
    </p:extLst>
  </p:cSld>
  <p:clrMapOvr>
    <a:masterClrMapping/>
  </p:clrMapOvr>
</p:sld>
</file>

<file path=ppt/theme/theme1.xml><?xml version="1.0" encoding="utf-8"?>
<a:theme xmlns:a="http://schemas.openxmlformats.org/drawingml/2006/main" name="Walsall_Together_Title_Theme">
  <a:themeElements>
    <a:clrScheme name="ACFF_10651_Walsall Hc Trust_colours">
      <a:dk1>
        <a:srgbClr val="000000"/>
      </a:dk1>
      <a:lt1>
        <a:srgbClr val="FFFFFF"/>
      </a:lt1>
      <a:dk2>
        <a:srgbClr val="536B7B"/>
      </a:dk2>
      <a:lt2>
        <a:srgbClr val="DCE1E3"/>
      </a:lt2>
      <a:accent1>
        <a:srgbClr val="4FB797"/>
      </a:accent1>
      <a:accent2>
        <a:srgbClr val="C74492"/>
      </a:accent2>
      <a:accent3>
        <a:srgbClr val="EDB734"/>
      </a:accent3>
      <a:accent4>
        <a:srgbClr val="F28E30"/>
      </a:accent4>
      <a:accent5>
        <a:srgbClr val="764393"/>
      </a:accent5>
      <a:accent6>
        <a:srgbClr val="38AEE3"/>
      </a:accent6>
      <a:hlink>
        <a:srgbClr val="4FB797"/>
      </a:hlink>
      <a:folHlink>
        <a:srgbClr val="38AEE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alsall_Together_Theme">
  <a:themeElements>
    <a:clrScheme name="ACFF_10651_Walsall Hc Trust_colours">
      <a:dk1>
        <a:srgbClr val="000000"/>
      </a:dk1>
      <a:lt1>
        <a:srgbClr val="FFFFFF"/>
      </a:lt1>
      <a:dk2>
        <a:srgbClr val="536B7B"/>
      </a:dk2>
      <a:lt2>
        <a:srgbClr val="DCE1E3"/>
      </a:lt2>
      <a:accent1>
        <a:srgbClr val="4FB797"/>
      </a:accent1>
      <a:accent2>
        <a:srgbClr val="C74492"/>
      </a:accent2>
      <a:accent3>
        <a:srgbClr val="EDB734"/>
      </a:accent3>
      <a:accent4>
        <a:srgbClr val="F28E30"/>
      </a:accent4>
      <a:accent5>
        <a:srgbClr val="764393"/>
      </a:accent5>
      <a:accent6>
        <a:srgbClr val="38AEE3"/>
      </a:accent6>
      <a:hlink>
        <a:srgbClr val="4FB797"/>
      </a:hlink>
      <a:folHlink>
        <a:srgbClr val="38AEE3"/>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4B88BD7C20A9349B06D902E4C7EB4B3" ma:contentTypeVersion="12" ma:contentTypeDescription="Create a new document." ma:contentTypeScope="" ma:versionID="4a2e4017eb50b1fe9d1194f94dca2441">
  <xsd:schema xmlns:xsd="http://www.w3.org/2001/XMLSchema" xmlns:xs="http://www.w3.org/2001/XMLSchema" xmlns:p="http://schemas.microsoft.com/office/2006/metadata/properties" xmlns:ns2="4a1d6221-45a5-43e8-8864-7ea4b0618a93" xmlns:ns3="21ad1fea-b209-415d-96d6-a910192eaccc" targetNamespace="http://schemas.microsoft.com/office/2006/metadata/properties" ma:root="true" ma:fieldsID="2d60444682b2bc318eb83be4ca6a6fc6" ns2:_="" ns3:_="">
    <xsd:import namespace="4a1d6221-45a5-43e8-8864-7ea4b0618a93"/>
    <xsd:import namespace="21ad1fea-b209-415d-96d6-a910192eacc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1d6221-45a5-43e8-8864-7ea4b0618a9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ad1fea-b209-415d-96d6-a910192eacc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A56F14-7D6B-4E7A-BEF2-25F74087BC05}">
  <ds:schemaRefs>
    <ds:schemaRef ds:uri="21ad1fea-b209-415d-96d6-a910192eaccc"/>
    <ds:schemaRef ds:uri="http://schemas.microsoft.com/office/2006/documentManagement/types"/>
    <ds:schemaRef ds:uri="http://www.w3.org/XML/1998/namespace"/>
    <ds:schemaRef ds:uri="http://schemas.openxmlformats.org/package/2006/metadata/core-properties"/>
    <ds:schemaRef ds:uri="http://purl.org/dc/dcmitype/"/>
    <ds:schemaRef ds:uri="http://purl.org/dc/elements/1.1/"/>
    <ds:schemaRef ds:uri="http://schemas.microsoft.com/office/infopath/2007/PartnerControls"/>
    <ds:schemaRef ds:uri="http://schemas.microsoft.com/office/2006/metadata/properties"/>
    <ds:schemaRef ds:uri="4a1d6221-45a5-43e8-8864-7ea4b0618a93"/>
    <ds:schemaRef ds:uri="http://purl.org/dc/terms/"/>
  </ds:schemaRefs>
</ds:datastoreItem>
</file>

<file path=customXml/itemProps2.xml><?xml version="1.0" encoding="utf-8"?>
<ds:datastoreItem xmlns:ds="http://schemas.openxmlformats.org/officeDocument/2006/customXml" ds:itemID="{14F3C54A-32C8-46DE-873C-AAAD7279C205}">
  <ds:schemaRefs>
    <ds:schemaRef ds:uri="http://schemas.microsoft.com/sharepoint/v3/contenttype/forms"/>
  </ds:schemaRefs>
</ds:datastoreItem>
</file>

<file path=customXml/itemProps3.xml><?xml version="1.0" encoding="utf-8"?>
<ds:datastoreItem xmlns:ds="http://schemas.openxmlformats.org/officeDocument/2006/customXml" ds:itemID="{ABE89BE3-A6C3-4AA9-BF55-A815A5E995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a1d6221-45a5-43e8-8864-7ea4b0618a93"/>
    <ds:schemaRef ds:uri="21ad1fea-b209-415d-96d6-a910192eac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4230</TotalTime>
  <Words>966</Words>
  <Application>Microsoft Office PowerPoint</Application>
  <PresentationFormat>Widescreen</PresentationFormat>
  <Paragraphs>92</Paragraphs>
  <Slides>8</Slides>
  <Notes>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vt:i4>
      </vt:variant>
    </vt:vector>
  </HeadingPairs>
  <TitlesOfParts>
    <vt:vector size="14" baseType="lpstr">
      <vt:lpstr>Arial</vt:lpstr>
      <vt:lpstr>Calibri</vt:lpstr>
      <vt:lpstr>Century Gothic</vt:lpstr>
      <vt:lpstr>Montserrat</vt:lpstr>
      <vt:lpstr>Walsall_Together_Title_Theme</vt:lpstr>
      <vt:lpstr>Walsall_Together_Theme</vt:lpstr>
      <vt:lpstr>Resilient Communities Sarah Taylor One Walsall Connie Jennings whg </vt:lpstr>
      <vt:lpstr>Walsall Together -  Collaborating for happier communities </vt:lpstr>
      <vt:lpstr>Integrating care to reduce health inequalities </vt:lpstr>
      <vt:lpstr>Integrating care to reduce health inequalities </vt:lpstr>
      <vt:lpstr>Resilient Communities Overview</vt:lpstr>
      <vt:lpstr>Resilient Communities Approach</vt:lpstr>
      <vt:lpstr>Existing initiatives…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Lee Davies (MLCSU)</dc:creator>
  <cp:lastModifiedBy>Paul Higgitt</cp:lastModifiedBy>
  <cp:revision>182</cp:revision>
  <dcterms:created xsi:type="dcterms:W3CDTF">2018-03-09T11:36:12Z</dcterms:created>
  <dcterms:modified xsi:type="dcterms:W3CDTF">2021-06-08T12:55:55Z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0x010100E4B88BD7C20A9349B06D902E4C7EB4B3</vt:lpwstr>
  </property>
  <property fmtid="{D5CDD505-2E9C-101B-9397-08002B2CF9AE}" pid="3" name="_dlc_DocIdItemGuid">
    <vt:lpwstr>d867297d-0f26-4003-9f32-b7b25992cf00</vt:lpwstr>
  </property>
</Properties>
</file>